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4"/>
  </p:sldMasterIdLst>
  <p:sldIdLst>
    <p:sldId id="256" r:id="rId5"/>
    <p:sldId id="311" r:id="rId6"/>
    <p:sldId id="313" r:id="rId7"/>
    <p:sldId id="257" r:id="rId8"/>
    <p:sldId id="262" r:id="rId9"/>
    <p:sldId id="263" r:id="rId10"/>
    <p:sldId id="265" r:id="rId11"/>
    <p:sldId id="264" r:id="rId12"/>
    <p:sldId id="258" r:id="rId13"/>
    <p:sldId id="315" r:id="rId14"/>
    <p:sldId id="259" r:id="rId15"/>
    <p:sldId id="261" r:id="rId16"/>
    <p:sldId id="266" r:id="rId17"/>
    <p:sldId id="267" r:id="rId18"/>
    <p:sldId id="268" r:id="rId19"/>
    <p:sldId id="271" r:id="rId20"/>
    <p:sldId id="282" r:id="rId21"/>
    <p:sldId id="316" r:id="rId22"/>
    <p:sldId id="269" r:id="rId23"/>
    <p:sldId id="272" r:id="rId24"/>
    <p:sldId id="273" r:id="rId25"/>
    <p:sldId id="274" r:id="rId26"/>
    <p:sldId id="276" r:id="rId27"/>
    <p:sldId id="277" r:id="rId28"/>
    <p:sldId id="278" r:id="rId29"/>
    <p:sldId id="279" r:id="rId30"/>
    <p:sldId id="280" r:id="rId31"/>
    <p:sldId id="281" r:id="rId32"/>
    <p:sldId id="283" r:id="rId33"/>
    <p:sldId id="317" r:id="rId34"/>
    <p:sldId id="284" r:id="rId35"/>
    <p:sldId id="290" r:id="rId36"/>
    <p:sldId id="318" r:id="rId37"/>
    <p:sldId id="319" r:id="rId38"/>
    <p:sldId id="320" r:id="rId39"/>
    <p:sldId id="285" r:id="rId40"/>
    <p:sldId id="286" r:id="rId41"/>
    <p:sldId id="288" r:id="rId42"/>
    <p:sldId id="289" r:id="rId43"/>
    <p:sldId id="321" r:id="rId44"/>
    <p:sldId id="322" r:id="rId45"/>
    <p:sldId id="291" r:id="rId46"/>
    <p:sldId id="292" r:id="rId47"/>
    <p:sldId id="309" r:id="rId4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2535A1-CB7D-43AF-BB77-D88ADE566B14}" v="560" dt="2021-04-28T08:52:03.2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FCD919-4C09-415A-A059-E6D9754F9E24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</dgm:pt>
    <dgm:pt modelId="{8D819114-5ADE-48F1-AD0B-E2BAEC9FA563}">
      <dgm:prSet phldrT="[Texte]" custT="1"/>
      <dgm:spPr/>
      <dgm:t>
        <a:bodyPr/>
        <a:lstStyle/>
        <a:p>
          <a:pPr>
            <a:lnSpc>
              <a:spcPct val="100000"/>
            </a:lnSpc>
          </a:pPr>
          <a:r>
            <a:rPr lang="fr-FR" sz="2600" dirty="0"/>
            <a:t>Observation empirique</a:t>
          </a:r>
        </a:p>
        <a:p>
          <a:pPr>
            <a:lnSpc>
              <a:spcPct val="100000"/>
            </a:lnSpc>
          </a:pPr>
          <a:r>
            <a:rPr lang="fr-FR" sz="1800" dirty="0"/>
            <a:t>« Il y a plus de cancer chez les fumeurs »</a:t>
          </a:r>
          <a:endParaRPr lang="fr-FR" sz="1600" dirty="0"/>
        </a:p>
      </dgm:t>
    </dgm:pt>
    <dgm:pt modelId="{163DE437-19AC-4A9B-9018-FD97DD8498AC}" type="parTrans" cxnId="{0421FEE0-7BB9-4409-A5D0-7D461DCA2EEE}">
      <dgm:prSet/>
      <dgm:spPr/>
      <dgm:t>
        <a:bodyPr/>
        <a:lstStyle/>
        <a:p>
          <a:endParaRPr lang="fr-FR"/>
        </a:p>
      </dgm:t>
    </dgm:pt>
    <dgm:pt modelId="{F47BD8D4-3FC0-478C-84A0-AD4FB62C4F45}" type="sibTrans" cxnId="{0421FEE0-7BB9-4409-A5D0-7D461DCA2EEE}">
      <dgm:prSet phldrT="01"/>
      <dgm:spPr/>
      <dgm:t>
        <a:bodyPr/>
        <a:lstStyle/>
        <a:p>
          <a:r>
            <a:rPr lang="fr-FR"/>
            <a:t>01</a:t>
          </a:r>
        </a:p>
      </dgm:t>
    </dgm:pt>
    <dgm:pt modelId="{3C3CB0F6-5A79-49BD-8FBF-ACBDE105DF00}">
      <dgm:prSet phldrT="[Texte]" custT="1"/>
      <dgm:spPr/>
      <dgm:t>
        <a:bodyPr/>
        <a:lstStyle/>
        <a:p>
          <a:pPr>
            <a:lnSpc>
              <a:spcPct val="100000"/>
            </a:lnSpc>
          </a:pPr>
          <a:r>
            <a:rPr lang="fr-FR" sz="2600" dirty="0"/>
            <a:t>Hypothèse</a:t>
          </a:r>
        </a:p>
        <a:p>
          <a:pPr>
            <a:lnSpc>
              <a:spcPct val="100000"/>
            </a:lnSpc>
          </a:pPr>
          <a:r>
            <a:rPr lang="fr-FR" sz="1400" dirty="0"/>
            <a:t>Le tabac est un facteur de risque</a:t>
          </a:r>
        </a:p>
      </dgm:t>
    </dgm:pt>
    <dgm:pt modelId="{C91807B9-BF77-4AC6-9E5B-61E79BC8E333}" type="parTrans" cxnId="{33723977-7658-4EB5-9075-42CA55D6AC42}">
      <dgm:prSet/>
      <dgm:spPr/>
      <dgm:t>
        <a:bodyPr/>
        <a:lstStyle/>
        <a:p>
          <a:endParaRPr lang="fr-FR"/>
        </a:p>
      </dgm:t>
    </dgm:pt>
    <dgm:pt modelId="{BA6AC5E9-34C5-4EB9-A7CC-983D86A11CAC}" type="sibTrans" cxnId="{33723977-7658-4EB5-9075-42CA55D6AC42}">
      <dgm:prSet phldrT="02"/>
      <dgm:spPr/>
      <dgm:t>
        <a:bodyPr/>
        <a:lstStyle/>
        <a:p>
          <a:r>
            <a:rPr lang="fr-FR"/>
            <a:t>02</a:t>
          </a:r>
        </a:p>
      </dgm:t>
    </dgm:pt>
    <dgm:pt modelId="{7647E98B-BBA9-4F70-95B4-426BF3AB504B}">
      <dgm:prSet phldrT="[Texte]" custT="1"/>
      <dgm:spPr/>
      <dgm:t>
        <a:bodyPr/>
        <a:lstStyle/>
        <a:p>
          <a:pPr>
            <a:lnSpc>
              <a:spcPct val="100000"/>
            </a:lnSpc>
          </a:pPr>
          <a:r>
            <a:rPr lang="fr-FR" sz="2600" dirty="0"/>
            <a:t>Modèle</a:t>
          </a:r>
        </a:p>
        <a:p>
          <a:pPr>
            <a:lnSpc>
              <a:spcPct val="100000"/>
            </a:lnSpc>
          </a:pPr>
          <a:r>
            <a:rPr lang="fr-FR" sz="1600" dirty="0" err="1"/>
            <a:t>K~age</a:t>
          </a:r>
          <a:r>
            <a:rPr lang="fr-FR" sz="1600" dirty="0"/>
            <a:t> + tabac +…</a:t>
          </a:r>
        </a:p>
      </dgm:t>
    </dgm:pt>
    <dgm:pt modelId="{3C49535D-2BA3-4197-B39D-6B4227EC1236}" type="parTrans" cxnId="{973A69B7-A5F3-4C2A-910A-2E3B71CF9923}">
      <dgm:prSet/>
      <dgm:spPr/>
      <dgm:t>
        <a:bodyPr/>
        <a:lstStyle/>
        <a:p>
          <a:endParaRPr lang="fr-FR"/>
        </a:p>
      </dgm:t>
    </dgm:pt>
    <dgm:pt modelId="{31D8313F-8099-4133-97DD-B6EE35E47AA6}" type="sibTrans" cxnId="{973A69B7-A5F3-4C2A-910A-2E3B71CF9923}">
      <dgm:prSet phldrT="03"/>
      <dgm:spPr/>
      <dgm:t>
        <a:bodyPr/>
        <a:lstStyle/>
        <a:p>
          <a:r>
            <a:rPr lang="fr-FR"/>
            <a:t>03</a:t>
          </a:r>
        </a:p>
      </dgm:t>
    </dgm:pt>
    <dgm:pt modelId="{4A670A55-4736-4572-8423-1266F374FCBA}">
      <dgm:prSet phldrT="[Texte]" custT="1"/>
      <dgm:spPr/>
      <dgm:t>
        <a:bodyPr/>
        <a:lstStyle/>
        <a:p>
          <a:pPr>
            <a:lnSpc>
              <a:spcPct val="100000"/>
            </a:lnSpc>
          </a:pPr>
          <a:r>
            <a:rPr lang="fr-FR" sz="2600" dirty="0"/>
            <a:t>Résultat</a:t>
          </a:r>
        </a:p>
        <a:p>
          <a:pPr>
            <a:lnSpc>
              <a:spcPct val="100000"/>
            </a:lnSpc>
          </a:pPr>
          <a:r>
            <a:rPr lang="fr-FR" sz="1600" dirty="0"/>
            <a:t>Significativité de l’effet</a:t>
          </a:r>
          <a:endParaRPr lang="fr-FR" sz="1050" dirty="0"/>
        </a:p>
      </dgm:t>
    </dgm:pt>
    <dgm:pt modelId="{0FBC65EA-9767-4FCD-83F9-B8907A6F8417}" type="parTrans" cxnId="{95C173BC-DB59-49EC-A1C2-C1C992084FC2}">
      <dgm:prSet/>
      <dgm:spPr/>
      <dgm:t>
        <a:bodyPr/>
        <a:lstStyle/>
        <a:p>
          <a:endParaRPr lang="fr-FR"/>
        </a:p>
      </dgm:t>
    </dgm:pt>
    <dgm:pt modelId="{678F6586-763A-4F44-8B1C-60530C4CA053}" type="sibTrans" cxnId="{95C173BC-DB59-49EC-A1C2-C1C992084FC2}">
      <dgm:prSet phldrT="04"/>
      <dgm:spPr/>
      <dgm:t>
        <a:bodyPr/>
        <a:lstStyle/>
        <a:p>
          <a:r>
            <a:rPr lang="fr-FR"/>
            <a:t>04</a:t>
          </a:r>
        </a:p>
      </dgm:t>
    </dgm:pt>
    <dgm:pt modelId="{8F7E8CCF-A18C-46F3-BCA7-00DA8FED0E28}" type="pres">
      <dgm:prSet presAssocID="{B0FCD919-4C09-415A-A059-E6D9754F9E24}" presName="Name0" presStyleCnt="0">
        <dgm:presLayoutVars>
          <dgm:animLvl val="lvl"/>
          <dgm:resizeHandles val="exact"/>
        </dgm:presLayoutVars>
      </dgm:prSet>
      <dgm:spPr/>
    </dgm:pt>
    <dgm:pt modelId="{96FB860C-94D3-42A0-BC57-0F8DDDD61929}" type="pres">
      <dgm:prSet presAssocID="{8D819114-5ADE-48F1-AD0B-E2BAEC9FA563}" presName="compositeNode" presStyleCnt="0">
        <dgm:presLayoutVars>
          <dgm:bulletEnabled val="1"/>
        </dgm:presLayoutVars>
      </dgm:prSet>
      <dgm:spPr/>
    </dgm:pt>
    <dgm:pt modelId="{AA1D4F9B-14DD-4CB5-922B-12D346C2E984}" type="pres">
      <dgm:prSet presAssocID="{8D819114-5ADE-48F1-AD0B-E2BAEC9FA563}" presName="bgRect" presStyleLbl="alignNode1" presStyleIdx="0" presStyleCnt="4"/>
      <dgm:spPr/>
    </dgm:pt>
    <dgm:pt modelId="{CFE0A068-8F05-4085-A4EB-A033B3A4294E}" type="pres">
      <dgm:prSet presAssocID="{F47BD8D4-3FC0-478C-84A0-AD4FB62C4F45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C3E86847-3E99-4B51-B569-C8454EE56D8B}" type="pres">
      <dgm:prSet presAssocID="{8D819114-5ADE-48F1-AD0B-E2BAEC9FA563}" presName="nodeRect" presStyleLbl="alignNode1" presStyleIdx="0" presStyleCnt="4">
        <dgm:presLayoutVars>
          <dgm:bulletEnabled val="1"/>
        </dgm:presLayoutVars>
      </dgm:prSet>
      <dgm:spPr/>
    </dgm:pt>
    <dgm:pt modelId="{1A936BD3-DF5A-493C-87C3-EAC5B43352A6}" type="pres">
      <dgm:prSet presAssocID="{F47BD8D4-3FC0-478C-84A0-AD4FB62C4F45}" presName="sibTrans" presStyleCnt="0"/>
      <dgm:spPr/>
    </dgm:pt>
    <dgm:pt modelId="{243C79E3-4E17-4632-8D14-B7AA22F235B8}" type="pres">
      <dgm:prSet presAssocID="{3C3CB0F6-5A79-49BD-8FBF-ACBDE105DF00}" presName="compositeNode" presStyleCnt="0">
        <dgm:presLayoutVars>
          <dgm:bulletEnabled val="1"/>
        </dgm:presLayoutVars>
      </dgm:prSet>
      <dgm:spPr/>
    </dgm:pt>
    <dgm:pt modelId="{B26EAB41-55CD-4458-9EC9-06C15A5548F7}" type="pres">
      <dgm:prSet presAssocID="{3C3CB0F6-5A79-49BD-8FBF-ACBDE105DF00}" presName="bgRect" presStyleLbl="alignNode1" presStyleIdx="1" presStyleCnt="4"/>
      <dgm:spPr/>
    </dgm:pt>
    <dgm:pt modelId="{2CB69D11-090C-423F-9239-735C9F3F2353}" type="pres">
      <dgm:prSet presAssocID="{BA6AC5E9-34C5-4EB9-A7CC-983D86A11CAC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73F67A9E-6793-491F-9D35-4FC45FD89439}" type="pres">
      <dgm:prSet presAssocID="{3C3CB0F6-5A79-49BD-8FBF-ACBDE105DF00}" presName="nodeRect" presStyleLbl="alignNode1" presStyleIdx="1" presStyleCnt="4">
        <dgm:presLayoutVars>
          <dgm:bulletEnabled val="1"/>
        </dgm:presLayoutVars>
      </dgm:prSet>
      <dgm:spPr/>
    </dgm:pt>
    <dgm:pt modelId="{A1C32124-1ED2-40AE-BA18-0EA4B03763D3}" type="pres">
      <dgm:prSet presAssocID="{BA6AC5E9-34C5-4EB9-A7CC-983D86A11CAC}" presName="sibTrans" presStyleCnt="0"/>
      <dgm:spPr/>
    </dgm:pt>
    <dgm:pt modelId="{2DF3CEAB-CBC2-4708-B8F5-9E05AA89A29D}" type="pres">
      <dgm:prSet presAssocID="{7647E98B-BBA9-4F70-95B4-426BF3AB504B}" presName="compositeNode" presStyleCnt="0">
        <dgm:presLayoutVars>
          <dgm:bulletEnabled val="1"/>
        </dgm:presLayoutVars>
      </dgm:prSet>
      <dgm:spPr/>
    </dgm:pt>
    <dgm:pt modelId="{C182703E-888C-4C43-92D9-C811882D1C1E}" type="pres">
      <dgm:prSet presAssocID="{7647E98B-BBA9-4F70-95B4-426BF3AB504B}" presName="bgRect" presStyleLbl="alignNode1" presStyleIdx="2" presStyleCnt="4"/>
      <dgm:spPr/>
    </dgm:pt>
    <dgm:pt modelId="{C692B6DF-BC51-4BC1-A884-2D36CF92CD54}" type="pres">
      <dgm:prSet presAssocID="{31D8313F-8099-4133-97DD-B6EE35E47AA6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E6C16EE7-A794-49BE-BF05-9233C6C80B79}" type="pres">
      <dgm:prSet presAssocID="{7647E98B-BBA9-4F70-95B4-426BF3AB504B}" presName="nodeRect" presStyleLbl="alignNode1" presStyleIdx="2" presStyleCnt="4">
        <dgm:presLayoutVars>
          <dgm:bulletEnabled val="1"/>
        </dgm:presLayoutVars>
      </dgm:prSet>
      <dgm:spPr/>
    </dgm:pt>
    <dgm:pt modelId="{0E4410E2-C775-4199-90B8-C10884C9C060}" type="pres">
      <dgm:prSet presAssocID="{31D8313F-8099-4133-97DD-B6EE35E47AA6}" presName="sibTrans" presStyleCnt="0"/>
      <dgm:spPr/>
    </dgm:pt>
    <dgm:pt modelId="{D003CEA8-F485-4051-9505-0C0759828F43}" type="pres">
      <dgm:prSet presAssocID="{4A670A55-4736-4572-8423-1266F374FCBA}" presName="compositeNode" presStyleCnt="0">
        <dgm:presLayoutVars>
          <dgm:bulletEnabled val="1"/>
        </dgm:presLayoutVars>
      </dgm:prSet>
      <dgm:spPr/>
    </dgm:pt>
    <dgm:pt modelId="{5A336F86-06AA-47CE-A079-B0E6805F87D1}" type="pres">
      <dgm:prSet presAssocID="{4A670A55-4736-4572-8423-1266F374FCBA}" presName="bgRect" presStyleLbl="alignNode1" presStyleIdx="3" presStyleCnt="4"/>
      <dgm:spPr/>
    </dgm:pt>
    <dgm:pt modelId="{4FD25F64-49DF-4A67-AFCC-9E3134E38021}" type="pres">
      <dgm:prSet presAssocID="{678F6586-763A-4F44-8B1C-60530C4CA053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4D2FC072-58FB-492C-9AFA-E1A2B900D88A}" type="pres">
      <dgm:prSet presAssocID="{4A670A55-4736-4572-8423-1266F374FCBA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8536610D-A65D-419C-B412-EFC755D43180}" type="presOf" srcId="{B0FCD919-4C09-415A-A059-E6D9754F9E24}" destId="{8F7E8CCF-A18C-46F3-BCA7-00DA8FED0E28}" srcOrd="0" destOrd="0" presId="urn:microsoft.com/office/officeart/2016/7/layout/LinearBlockProcessNumbered"/>
    <dgm:cxn modelId="{4C7FDE0F-F6BD-4B2B-A502-4031066D9073}" type="presOf" srcId="{7647E98B-BBA9-4F70-95B4-426BF3AB504B}" destId="{C182703E-888C-4C43-92D9-C811882D1C1E}" srcOrd="0" destOrd="0" presId="urn:microsoft.com/office/officeart/2016/7/layout/LinearBlockProcessNumbered"/>
    <dgm:cxn modelId="{D92AE80F-E6DF-4BA5-B0F3-898E58C637DA}" type="presOf" srcId="{3C3CB0F6-5A79-49BD-8FBF-ACBDE105DF00}" destId="{73F67A9E-6793-491F-9D35-4FC45FD89439}" srcOrd="1" destOrd="0" presId="urn:microsoft.com/office/officeart/2016/7/layout/LinearBlockProcessNumbered"/>
    <dgm:cxn modelId="{E5E9371C-6086-494B-A012-72E73F2D668D}" type="presOf" srcId="{8D819114-5ADE-48F1-AD0B-E2BAEC9FA563}" destId="{C3E86847-3E99-4B51-B569-C8454EE56D8B}" srcOrd="1" destOrd="0" presId="urn:microsoft.com/office/officeart/2016/7/layout/LinearBlockProcessNumbered"/>
    <dgm:cxn modelId="{8AC8EB23-49BD-43A7-B55E-798A4940512D}" type="presOf" srcId="{678F6586-763A-4F44-8B1C-60530C4CA053}" destId="{4FD25F64-49DF-4A67-AFCC-9E3134E38021}" srcOrd="0" destOrd="0" presId="urn:microsoft.com/office/officeart/2016/7/layout/LinearBlockProcessNumbered"/>
    <dgm:cxn modelId="{A6CC7B5F-AB33-4FFE-B8B0-8986CCE32D4D}" type="presOf" srcId="{4A670A55-4736-4572-8423-1266F374FCBA}" destId="{4D2FC072-58FB-492C-9AFA-E1A2B900D88A}" srcOrd="1" destOrd="0" presId="urn:microsoft.com/office/officeart/2016/7/layout/LinearBlockProcessNumbered"/>
    <dgm:cxn modelId="{68FDE46B-383C-44AF-B1ED-49524D84010D}" type="presOf" srcId="{BA6AC5E9-34C5-4EB9-A7CC-983D86A11CAC}" destId="{2CB69D11-090C-423F-9239-735C9F3F2353}" srcOrd="0" destOrd="0" presId="urn:microsoft.com/office/officeart/2016/7/layout/LinearBlockProcessNumbered"/>
    <dgm:cxn modelId="{33723977-7658-4EB5-9075-42CA55D6AC42}" srcId="{B0FCD919-4C09-415A-A059-E6D9754F9E24}" destId="{3C3CB0F6-5A79-49BD-8FBF-ACBDE105DF00}" srcOrd="1" destOrd="0" parTransId="{C91807B9-BF77-4AC6-9E5B-61E79BC8E333}" sibTransId="{BA6AC5E9-34C5-4EB9-A7CC-983D86A11CAC}"/>
    <dgm:cxn modelId="{A8DD5798-C04B-46D6-BD5E-B0F976445571}" type="presOf" srcId="{31D8313F-8099-4133-97DD-B6EE35E47AA6}" destId="{C692B6DF-BC51-4BC1-A884-2D36CF92CD54}" srcOrd="0" destOrd="0" presId="urn:microsoft.com/office/officeart/2016/7/layout/LinearBlockProcessNumbered"/>
    <dgm:cxn modelId="{B1ED16B1-E6B9-4C73-8840-3935AF1795DE}" type="presOf" srcId="{8D819114-5ADE-48F1-AD0B-E2BAEC9FA563}" destId="{AA1D4F9B-14DD-4CB5-922B-12D346C2E984}" srcOrd="0" destOrd="0" presId="urn:microsoft.com/office/officeart/2016/7/layout/LinearBlockProcessNumbered"/>
    <dgm:cxn modelId="{5831F3B1-F876-4920-8F57-B43C795AA99B}" type="presOf" srcId="{3C3CB0F6-5A79-49BD-8FBF-ACBDE105DF00}" destId="{B26EAB41-55CD-4458-9EC9-06C15A5548F7}" srcOrd="0" destOrd="0" presId="urn:microsoft.com/office/officeart/2016/7/layout/LinearBlockProcessNumbered"/>
    <dgm:cxn modelId="{973A69B7-A5F3-4C2A-910A-2E3B71CF9923}" srcId="{B0FCD919-4C09-415A-A059-E6D9754F9E24}" destId="{7647E98B-BBA9-4F70-95B4-426BF3AB504B}" srcOrd="2" destOrd="0" parTransId="{3C49535D-2BA3-4197-B39D-6B4227EC1236}" sibTransId="{31D8313F-8099-4133-97DD-B6EE35E47AA6}"/>
    <dgm:cxn modelId="{95C173BC-DB59-49EC-A1C2-C1C992084FC2}" srcId="{B0FCD919-4C09-415A-A059-E6D9754F9E24}" destId="{4A670A55-4736-4572-8423-1266F374FCBA}" srcOrd="3" destOrd="0" parTransId="{0FBC65EA-9767-4FCD-83F9-B8907A6F8417}" sibTransId="{678F6586-763A-4F44-8B1C-60530C4CA053}"/>
    <dgm:cxn modelId="{834786BC-EECC-4007-B5F0-D71EF9E304FC}" type="presOf" srcId="{F47BD8D4-3FC0-478C-84A0-AD4FB62C4F45}" destId="{CFE0A068-8F05-4085-A4EB-A033B3A4294E}" srcOrd="0" destOrd="0" presId="urn:microsoft.com/office/officeart/2016/7/layout/LinearBlockProcessNumbered"/>
    <dgm:cxn modelId="{972243C4-CA33-467F-AEE1-0792985135D8}" type="presOf" srcId="{4A670A55-4736-4572-8423-1266F374FCBA}" destId="{5A336F86-06AA-47CE-A079-B0E6805F87D1}" srcOrd="0" destOrd="0" presId="urn:microsoft.com/office/officeart/2016/7/layout/LinearBlockProcessNumbered"/>
    <dgm:cxn modelId="{1DFA16DC-A68D-4D19-9258-262A58A083C0}" type="presOf" srcId="{7647E98B-BBA9-4F70-95B4-426BF3AB504B}" destId="{E6C16EE7-A794-49BE-BF05-9233C6C80B79}" srcOrd="1" destOrd="0" presId="urn:microsoft.com/office/officeart/2016/7/layout/LinearBlockProcessNumbered"/>
    <dgm:cxn modelId="{0421FEE0-7BB9-4409-A5D0-7D461DCA2EEE}" srcId="{B0FCD919-4C09-415A-A059-E6D9754F9E24}" destId="{8D819114-5ADE-48F1-AD0B-E2BAEC9FA563}" srcOrd="0" destOrd="0" parTransId="{163DE437-19AC-4A9B-9018-FD97DD8498AC}" sibTransId="{F47BD8D4-3FC0-478C-84A0-AD4FB62C4F45}"/>
    <dgm:cxn modelId="{70059B1D-1CBA-42B9-B2E3-9AA1EE2BBAE5}" type="presParOf" srcId="{8F7E8CCF-A18C-46F3-BCA7-00DA8FED0E28}" destId="{96FB860C-94D3-42A0-BC57-0F8DDDD61929}" srcOrd="0" destOrd="0" presId="urn:microsoft.com/office/officeart/2016/7/layout/LinearBlockProcessNumbered"/>
    <dgm:cxn modelId="{F1285D42-0515-45CF-9CDA-BD7442D85B4F}" type="presParOf" srcId="{96FB860C-94D3-42A0-BC57-0F8DDDD61929}" destId="{AA1D4F9B-14DD-4CB5-922B-12D346C2E984}" srcOrd="0" destOrd="0" presId="urn:microsoft.com/office/officeart/2016/7/layout/LinearBlockProcessNumbered"/>
    <dgm:cxn modelId="{39E0CCD2-3649-418C-993F-4D088572FA69}" type="presParOf" srcId="{96FB860C-94D3-42A0-BC57-0F8DDDD61929}" destId="{CFE0A068-8F05-4085-A4EB-A033B3A4294E}" srcOrd="1" destOrd="0" presId="urn:microsoft.com/office/officeart/2016/7/layout/LinearBlockProcessNumbered"/>
    <dgm:cxn modelId="{02ABB73D-44EF-4479-B1E8-35851CA14829}" type="presParOf" srcId="{96FB860C-94D3-42A0-BC57-0F8DDDD61929}" destId="{C3E86847-3E99-4B51-B569-C8454EE56D8B}" srcOrd="2" destOrd="0" presId="urn:microsoft.com/office/officeart/2016/7/layout/LinearBlockProcessNumbered"/>
    <dgm:cxn modelId="{5C00ABAC-FD7E-4025-B4D5-F271D4BC945D}" type="presParOf" srcId="{8F7E8CCF-A18C-46F3-BCA7-00DA8FED0E28}" destId="{1A936BD3-DF5A-493C-87C3-EAC5B43352A6}" srcOrd="1" destOrd="0" presId="urn:microsoft.com/office/officeart/2016/7/layout/LinearBlockProcessNumbered"/>
    <dgm:cxn modelId="{2F385DF4-590B-4F55-B2F0-0D68831103E4}" type="presParOf" srcId="{8F7E8CCF-A18C-46F3-BCA7-00DA8FED0E28}" destId="{243C79E3-4E17-4632-8D14-B7AA22F235B8}" srcOrd="2" destOrd="0" presId="urn:microsoft.com/office/officeart/2016/7/layout/LinearBlockProcessNumbered"/>
    <dgm:cxn modelId="{7F63EA94-8D03-432A-BFBD-32C3E65FF997}" type="presParOf" srcId="{243C79E3-4E17-4632-8D14-B7AA22F235B8}" destId="{B26EAB41-55CD-4458-9EC9-06C15A5548F7}" srcOrd="0" destOrd="0" presId="urn:microsoft.com/office/officeart/2016/7/layout/LinearBlockProcessNumbered"/>
    <dgm:cxn modelId="{64C92624-E776-45A6-879A-84B2AF296EE3}" type="presParOf" srcId="{243C79E3-4E17-4632-8D14-B7AA22F235B8}" destId="{2CB69D11-090C-423F-9239-735C9F3F2353}" srcOrd="1" destOrd="0" presId="urn:microsoft.com/office/officeart/2016/7/layout/LinearBlockProcessNumbered"/>
    <dgm:cxn modelId="{EF45182D-45E6-48AA-8F0B-75AE794F076B}" type="presParOf" srcId="{243C79E3-4E17-4632-8D14-B7AA22F235B8}" destId="{73F67A9E-6793-491F-9D35-4FC45FD89439}" srcOrd="2" destOrd="0" presId="urn:microsoft.com/office/officeart/2016/7/layout/LinearBlockProcessNumbered"/>
    <dgm:cxn modelId="{6CC07CFD-3943-4F7A-BD04-7912E14A5BE4}" type="presParOf" srcId="{8F7E8CCF-A18C-46F3-BCA7-00DA8FED0E28}" destId="{A1C32124-1ED2-40AE-BA18-0EA4B03763D3}" srcOrd="3" destOrd="0" presId="urn:microsoft.com/office/officeart/2016/7/layout/LinearBlockProcessNumbered"/>
    <dgm:cxn modelId="{C5376127-888A-4A90-A197-039544BA37BC}" type="presParOf" srcId="{8F7E8CCF-A18C-46F3-BCA7-00DA8FED0E28}" destId="{2DF3CEAB-CBC2-4708-B8F5-9E05AA89A29D}" srcOrd="4" destOrd="0" presId="urn:microsoft.com/office/officeart/2016/7/layout/LinearBlockProcessNumbered"/>
    <dgm:cxn modelId="{65A13F15-4296-49FA-B812-4E8C712BCDE7}" type="presParOf" srcId="{2DF3CEAB-CBC2-4708-B8F5-9E05AA89A29D}" destId="{C182703E-888C-4C43-92D9-C811882D1C1E}" srcOrd="0" destOrd="0" presId="urn:microsoft.com/office/officeart/2016/7/layout/LinearBlockProcessNumbered"/>
    <dgm:cxn modelId="{DA1C53FF-10D8-4959-8042-4AD977B06B1F}" type="presParOf" srcId="{2DF3CEAB-CBC2-4708-B8F5-9E05AA89A29D}" destId="{C692B6DF-BC51-4BC1-A884-2D36CF92CD54}" srcOrd="1" destOrd="0" presId="urn:microsoft.com/office/officeart/2016/7/layout/LinearBlockProcessNumbered"/>
    <dgm:cxn modelId="{523A1259-1792-4794-8EB9-DE444C47E6C6}" type="presParOf" srcId="{2DF3CEAB-CBC2-4708-B8F5-9E05AA89A29D}" destId="{E6C16EE7-A794-49BE-BF05-9233C6C80B79}" srcOrd="2" destOrd="0" presId="urn:microsoft.com/office/officeart/2016/7/layout/LinearBlockProcessNumbered"/>
    <dgm:cxn modelId="{4524888F-D39E-4B5A-9DEC-8CD33060B48F}" type="presParOf" srcId="{8F7E8CCF-A18C-46F3-BCA7-00DA8FED0E28}" destId="{0E4410E2-C775-4199-90B8-C10884C9C060}" srcOrd="5" destOrd="0" presId="urn:microsoft.com/office/officeart/2016/7/layout/LinearBlockProcessNumbered"/>
    <dgm:cxn modelId="{1A4D781F-12E7-4FAC-8092-956EE7813447}" type="presParOf" srcId="{8F7E8CCF-A18C-46F3-BCA7-00DA8FED0E28}" destId="{D003CEA8-F485-4051-9505-0C0759828F43}" srcOrd="6" destOrd="0" presId="urn:microsoft.com/office/officeart/2016/7/layout/LinearBlockProcessNumbered"/>
    <dgm:cxn modelId="{3616EBA8-011F-4136-AB39-184445FF3B72}" type="presParOf" srcId="{D003CEA8-F485-4051-9505-0C0759828F43}" destId="{5A336F86-06AA-47CE-A079-B0E6805F87D1}" srcOrd="0" destOrd="0" presId="urn:microsoft.com/office/officeart/2016/7/layout/LinearBlockProcessNumbered"/>
    <dgm:cxn modelId="{88C7160E-C12C-4648-A21D-53179540319C}" type="presParOf" srcId="{D003CEA8-F485-4051-9505-0C0759828F43}" destId="{4FD25F64-49DF-4A67-AFCC-9E3134E38021}" srcOrd="1" destOrd="0" presId="urn:microsoft.com/office/officeart/2016/7/layout/LinearBlockProcessNumbered"/>
    <dgm:cxn modelId="{0CA94B89-4509-4359-B493-0BB4CB97684E}" type="presParOf" srcId="{D003CEA8-F485-4051-9505-0C0759828F43}" destId="{4D2FC072-58FB-492C-9AFA-E1A2B900D88A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FCD919-4C09-415A-A059-E6D9754F9E24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</dgm:pt>
    <dgm:pt modelId="{8D819114-5ADE-48F1-AD0B-E2BAEC9FA563}">
      <dgm:prSet phldrT="[Texte]" custT="1"/>
      <dgm:spPr>
        <a:solidFill>
          <a:schemeClr val="tx1">
            <a:lumMod val="75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fr-FR" sz="2600" dirty="0">
              <a:solidFill>
                <a:schemeClr val="tx1">
                  <a:lumMod val="85000"/>
                </a:schemeClr>
              </a:solidFill>
            </a:rPr>
            <a:t>Observation empirique</a:t>
          </a:r>
        </a:p>
        <a:p>
          <a:pPr>
            <a:lnSpc>
              <a:spcPct val="100000"/>
            </a:lnSpc>
          </a:pPr>
          <a:r>
            <a:rPr lang="fr-FR" sz="1800" dirty="0">
              <a:solidFill>
                <a:schemeClr val="tx1">
                  <a:lumMod val="85000"/>
                </a:schemeClr>
              </a:solidFill>
            </a:rPr>
            <a:t>« Il y a plus de cancer chez les fumeurs »</a:t>
          </a:r>
          <a:endParaRPr lang="fr-FR" sz="1600" dirty="0">
            <a:solidFill>
              <a:schemeClr val="tx1">
                <a:lumMod val="85000"/>
              </a:schemeClr>
            </a:solidFill>
          </a:endParaRPr>
        </a:p>
      </dgm:t>
    </dgm:pt>
    <dgm:pt modelId="{163DE437-19AC-4A9B-9018-FD97DD8498AC}" type="parTrans" cxnId="{0421FEE0-7BB9-4409-A5D0-7D461DCA2EEE}">
      <dgm:prSet/>
      <dgm:spPr/>
      <dgm:t>
        <a:bodyPr/>
        <a:lstStyle/>
        <a:p>
          <a:endParaRPr lang="fr-FR"/>
        </a:p>
      </dgm:t>
    </dgm:pt>
    <dgm:pt modelId="{F47BD8D4-3FC0-478C-84A0-AD4FB62C4F45}" type="sibTrans" cxnId="{0421FEE0-7BB9-4409-A5D0-7D461DCA2EEE}">
      <dgm:prSet phldrT="01" phldr="0"/>
      <dgm:spPr/>
      <dgm:t>
        <a:bodyPr/>
        <a:lstStyle/>
        <a:p>
          <a:r>
            <a:rPr lang="fr-FR" dirty="0"/>
            <a:t>01</a:t>
          </a:r>
        </a:p>
      </dgm:t>
    </dgm:pt>
    <dgm:pt modelId="{3C3CB0F6-5A79-49BD-8FBF-ACBDE105DF00}">
      <dgm:prSet phldrT="[Texte]" custT="1"/>
      <dgm:spPr>
        <a:solidFill>
          <a:schemeClr val="tx1">
            <a:lumMod val="75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fr-FR" sz="2600" dirty="0">
              <a:solidFill>
                <a:schemeClr val="tx1">
                  <a:lumMod val="85000"/>
                </a:schemeClr>
              </a:solidFill>
            </a:rPr>
            <a:t>Hypothèse</a:t>
          </a:r>
        </a:p>
        <a:p>
          <a:pPr>
            <a:lnSpc>
              <a:spcPct val="100000"/>
            </a:lnSpc>
          </a:pPr>
          <a:r>
            <a:rPr lang="fr-FR" sz="1400" dirty="0">
              <a:solidFill>
                <a:schemeClr val="tx1">
                  <a:lumMod val="85000"/>
                </a:schemeClr>
              </a:solidFill>
            </a:rPr>
            <a:t>Le tabac est un facteur de risque</a:t>
          </a:r>
        </a:p>
      </dgm:t>
    </dgm:pt>
    <dgm:pt modelId="{C91807B9-BF77-4AC6-9E5B-61E79BC8E333}" type="parTrans" cxnId="{33723977-7658-4EB5-9075-42CA55D6AC42}">
      <dgm:prSet/>
      <dgm:spPr/>
      <dgm:t>
        <a:bodyPr/>
        <a:lstStyle/>
        <a:p>
          <a:endParaRPr lang="fr-FR"/>
        </a:p>
      </dgm:t>
    </dgm:pt>
    <dgm:pt modelId="{BA6AC5E9-34C5-4EB9-A7CC-983D86A11CAC}" type="sibTrans" cxnId="{33723977-7658-4EB5-9075-42CA55D6AC42}">
      <dgm:prSet phldrT="02" phldr="0"/>
      <dgm:spPr/>
      <dgm:t>
        <a:bodyPr/>
        <a:lstStyle/>
        <a:p>
          <a:r>
            <a:rPr lang="fr-FR" dirty="0"/>
            <a:t>02</a:t>
          </a:r>
        </a:p>
      </dgm:t>
    </dgm:pt>
    <dgm:pt modelId="{7647E98B-BBA9-4F70-95B4-426BF3AB504B}">
      <dgm:prSet phldrT="[Texte]" custT="1"/>
      <dgm:spPr/>
      <dgm:t>
        <a:bodyPr/>
        <a:lstStyle/>
        <a:p>
          <a:pPr>
            <a:lnSpc>
              <a:spcPct val="100000"/>
            </a:lnSpc>
          </a:pPr>
          <a:r>
            <a:rPr lang="fr-FR" sz="2600" dirty="0"/>
            <a:t>Modèle</a:t>
          </a:r>
        </a:p>
        <a:p>
          <a:pPr>
            <a:lnSpc>
              <a:spcPct val="100000"/>
            </a:lnSpc>
          </a:pPr>
          <a:r>
            <a:rPr lang="fr-FR" sz="1600" dirty="0" err="1"/>
            <a:t>K~age</a:t>
          </a:r>
          <a:r>
            <a:rPr lang="fr-FR" sz="1600" dirty="0"/>
            <a:t> + tabac +…</a:t>
          </a:r>
        </a:p>
      </dgm:t>
    </dgm:pt>
    <dgm:pt modelId="{3C49535D-2BA3-4197-B39D-6B4227EC1236}" type="parTrans" cxnId="{973A69B7-A5F3-4C2A-910A-2E3B71CF9923}">
      <dgm:prSet/>
      <dgm:spPr/>
      <dgm:t>
        <a:bodyPr/>
        <a:lstStyle/>
        <a:p>
          <a:endParaRPr lang="fr-FR"/>
        </a:p>
      </dgm:t>
    </dgm:pt>
    <dgm:pt modelId="{31D8313F-8099-4133-97DD-B6EE35E47AA6}" type="sibTrans" cxnId="{973A69B7-A5F3-4C2A-910A-2E3B71CF9923}">
      <dgm:prSet phldrT="03" phldr="0"/>
      <dgm:spPr/>
      <dgm:t>
        <a:bodyPr/>
        <a:lstStyle/>
        <a:p>
          <a:r>
            <a:rPr lang="fr-FR"/>
            <a:t>03</a:t>
          </a:r>
        </a:p>
      </dgm:t>
    </dgm:pt>
    <dgm:pt modelId="{4A670A55-4736-4572-8423-1266F374FCBA}">
      <dgm:prSet phldrT="[Texte]" custT="1"/>
      <dgm:spPr/>
      <dgm:t>
        <a:bodyPr/>
        <a:lstStyle/>
        <a:p>
          <a:pPr>
            <a:lnSpc>
              <a:spcPct val="100000"/>
            </a:lnSpc>
          </a:pPr>
          <a:r>
            <a:rPr lang="fr-FR" sz="2600" dirty="0"/>
            <a:t>Résultat</a:t>
          </a:r>
        </a:p>
        <a:p>
          <a:pPr>
            <a:lnSpc>
              <a:spcPct val="100000"/>
            </a:lnSpc>
          </a:pPr>
          <a:r>
            <a:rPr lang="fr-FR" sz="1600" dirty="0"/>
            <a:t>Significativité de l’effet</a:t>
          </a:r>
          <a:endParaRPr lang="fr-FR" sz="1050" dirty="0"/>
        </a:p>
      </dgm:t>
    </dgm:pt>
    <dgm:pt modelId="{0FBC65EA-9767-4FCD-83F9-B8907A6F8417}" type="parTrans" cxnId="{95C173BC-DB59-49EC-A1C2-C1C992084FC2}">
      <dgm:prSet/>
      <dgm:spPr/>
      <dgm:t>
        <a:bodyPr/>
        <a:lstStyle/>
        <a:p>
          <a:endParaRPr lang="fr-FR"/>
        </a:p>
      </dgm:t>
    </dgm:pt>
    <dgm:pt modelId="{678F6586-763A-4F44-8B1C-60530C4CA053}" type="sibTrans" cxnId="{95C173BC-DB59-49EC-A1C2-C1C992084FC2}">
      <dgm:prSet phldrT="04" phldr="0"/>
      <dgm:spPr/>
      <dgm:t>
        <a:bodyPr/>
        <a:lstStyle/>
        <a:p>
          <a:r>
            <a:rPr lang="fr-FR"/>
            <a:t>04</a:t>
          </a:r>
        </a:p>
      </dgm:t>
    </dgm:pt>
    <dgm:pt modelId="{8F7E8CCF-A18C-46F3-BCA7-00DA8FED0E28}" type="pres">
      <dgm:prSet presAssocID="{B0FCD919-4C09-415A-A059-E6D9754F9E24}" presName="Name0" presStyleCnt="0">
        <dgm:presLayoutVars>
          <dgm:animLvl val="lvl"/>
          <dgm:resizeHandles val="exact"/>
        </dgm:presLayoutVars>
      </dgm:prSet>
      <dgm:spPr/>
    </dgm:pt>
    <dgm:pt modelId="{96FB860C-94D3-42A0-BC57-0F8DDDD61929}" type="pres">
      <dgm:prSet presAssocID="{8D819114-5ADE-48F1-AD0B-E2BAEC9FA563}" presName="compositeNode" presStyleCnt="0">
        <dgm:presLayoutVars>
          <dgm:bulletEnabled val="1"/>
        </dgm:presLayoutVars>
      </dgm:prSet>
      <dgm:spPr/>
    </dgm:pt>
    <dgm:pt modelId="{AA1D4F9B-14DD-4CB5-922B-12D346C2E984}" type="pres">
      <dgm:prSet presAssocID="{8D819114-5ADE-48F1-AD0B-E2BAEC9FA563}" presName="bgRect" presStyleLbl="alignNode1" presStyleIdx="0" presStyleCnt="4" custLinFactNeighborX="416"/>
      <dgm:spPr/>
    </dgm:pt>
    <dgm:pt modelId="{CFE0A068-8F05-4085-A4EB-A033B3A4294E}" type="pres">
      <dgm:prSet presAssocID="{F47BD8D4-3FC0-478C-84A0-AD4FB62C4F45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C3E86847-3E99-4B51-B569-C8454EE56D8B}" type="pres">
      <dgm:prSet presAssocID="{8D819114-5ADE-48F1-AD0B-E2BAEC9FA563}" presName="nodeRect" presStyleLbl="alignNode1" presStyleIdx="0" presStyleCnt="4">
        <dgm:presLayoutVars>
          <dgm:bulletEnabled val="1"/>
        </dgm:presLayoutVars>
      </dgm:prSet>
      <dgm:spPr/>
    </dgm:pt>
    <dgm:pt modelId="{1A936BD3-DF5A-493C-87C3-EAC5B43352A6}" type="pres">
      <dgm:prSet presAssocID="{F47BD8D4-3FC0-478C-84A0-AD4FB62C4F45}" presName="sibTrans" presStyleCnt="0"/>
      <dgm:spPr/>
    </dgm:pt>
    <dgm:pt modelId="{243C79E3-4E17-4632-8D14-B7AA22F235B8}" type="pres">
      <dgm:prSet presAssocID="{3C3CB0F6-5A79-49BD-8FBF-ACBDE105DF00}" presName="compositeNode" presStyleCnt="0">
        <dgm:presLayoutVars>
          <dgm:bulletEnabled val="1"/>
        </dgm:presLayoutVars>
      </dgm:prSet>
      <dgm:spPr/>
    </dgm:pt>
    <dgm:pt modelId="{B26EAB41-55CD-4458-9EC9-06C15A5548F7}" type="pres">
      <dgm:prSet presAssocID="{3C3CB0F6-5A79-49BD-8FBF-ACBDE105DF00}" presName="bgRect" presStyleLbl="alignNode1" presStyleIdx="1" presStyleCnt="4"/>
      <dgm:spPr/>
    </dgm:pt>
    <dgm:pt modelId="{2CB69D11-090C-423F-9239-735C9F3F2353}" type="pres">
      <dgm:prSet presAssocID="{BA6AC5E9-34C5-4EB9-A7CC-983D86A11CAC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73F67A9E-6793-491F-9D35-4FC45FD89439}" type="pres">
      <dgm:prSet presAssocID="{3C3CB0F6-5A79-49BD-8FBF-ACBDE105DF00}" presName="nodeRect" presStyleLbl="alignNode1" presStyleIdx="1" presStyleCnt="4">
        <dgm:presLayoutVars>
          <dgm:bulletEnabled val="1"/>
        </dgm:presLayoutVars>
      </dgm:prSet>
      <dgm:spPr/>
    </dgm:pt>
    <dgm:pt modelId="{A1C32124-1ED2-40AE-BA18-0EA4B03763D3}" type="pres">
      <dgm:prSet presAssocID="{BA6AC5E9-34C5-4EB9-A7CC-983D86A11CAC}" presName="sibTrans" presStyleCnt="0"/>
      <dgm:spPr/>
    </dgm:pt>
    <dgm:pt modelId="{2DF3CEAB-CBC2-4708-B8F5-9E05AA89A29D}" type="pres">
      <dgm:prSet presAssocID="{7647E98B-BBA9-4F70-95B4-426BF3AB504B}" presName="compositeNode" presStyleCnt="0">
        <dgm:presLayoutVars>
          <dgm:bulletEnabled val="1"/>
        </dgm:presLayoutVars>
      </dgm:prSet>
      <dgm:spPr/>
    </dgm:pt>
    <dgm:pt modelId="{C182703E-888C-4C43-92D9-C811882D1C1E}" type="pres">
      <dgm:prSet presAssocID="{7647E98B-BBA9-4F70-95B4-426BF3AB504B}" presName="bgRect" presStyleLbl="alignNode1" presStyleIdx="2" presStyleCnt="4"/>
      <dgm:spPr/>
    </dgm:pt>
    <dgm:pt modelId="{C692B6DF-BC51-4BC1-A884-2D36CF92CD54}" type="pres">
      <dgm:prSet presAssocID="{31D8313F-8099-4133-97DD-B6EE35E47AA6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E6C16EE7-A794-49BE-BF05-9233C6C80B79}" type="pres">
      <dgm:prSet presAssocID="{7647E98B-BBA9-4F70-95B4-426BF3AB504B}" presName="nodeRect" presStyleLbl="alignNode1" presStyleIdx="2" presStyleCnt="4">
        <dgm:presLayoutVars>
          <dgm:bulletEnabled val="1"/>
        </dgm:presLayoutVars>
      </dgm:prSet>
      <dgm:spPr/>
    </dgm:pt>
    <dgm:pt modelId="{0E4410E2-C775-4199-90B8-C10884C9C060}" type="pres">
      <dgm:prSet presAssocID="{31D8313F-8099-4133-97DD-B6EE35E47AA6}" presName="sibTrans" presStyleCnt="0"/>
      <dgm:spPr/>
    </dgm:pt>
    <dgm:pt modelId="{D003CEA8-F485-4051-9505-0C0759828F43}" type="pres">
      <dgm:prSet presAssocID="{4A670A55-4736-4572-8423-1266F374FCBA}" presName="compositeNode" presStyleCnt="0">
        <dgm:presLayoutVars>
          <dgm:bulletEnabled val="1"/>
        </dgm:presLayoutVars>
      </dgm:prSet>
      <dgm:spPr/>
    </dgm:pt>
    <dgm:pt modelId="{5A336F86-06AA-47CE-A079-B0E6805F87D1}" type="pres">
      <dgm:prSet presAssocID="{4A670A55-4736-4572-8423-1266F374FCBA}" presName="bgRect" presStyleLbl="alignNode1" presStyleIdx="3" presStyleCnt="4"/>
      <dgm:spPr/>
    </dgm:pt>
    <dgm:pt modelId="{4FD25F64-49DF-4A67-AFCC-9E3134E38021}" type="pres">
      <dgm:prSet presAssocID="{678F6586-763A-4F44-8B1C-60530C4CA053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4D2FC072-58FB-492C-9AFA-E1A2B900D88A}" type="pres">
      <dgm:prSet presAssocID="{4A670A55-4736-4572-8423-1266F374FCBA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8536610D-A65D-419C-B412-EFC755D43180}" type="presOf" srcId="{B0FCD919-4C09-415A-A059-E6D9754F9E24}" destId="{8F7E8CCF-A18C-46F3-BCA7-00DA8FED0E28}" srcOrd="0" destOrd="0" presId="urn:microsoft.com/office/officeart/2016/7/layout/LinearBlockProcessNumbered"/>
    <dgm:cxn modelId="{4C7FDE0F-F6BD-4B2B-A502-4031066D9073}" type="presOf" srcId="{7647E98B-BBA9-4F70-95B4-426BF3AB504B}" destId="{C182703E-888C-4C43-92D9-C811882D1C1E}" srcOrd="0" destOrd="0" presId="urn:microsoft.com/office/officeart/2016/7/layout/LinearBlockProcessNumbered"/>
    <dgm:cxn modelId="{D92AE80F-E6DF-4BA5-B0F3-898E58C637DA}" type="presOf" srcId="{3C3CB0F6-5A79-49BD-8FBF-ACBDE105DF00}" destId="{73F67A9E-6793-491F-9D35-4FC45FD89439}" srcOrd="1" destOrd="0" presId="urn:microsoft.com/office/officeart/2016/7/layout/LinearBlockProcessNumbered"/>
    <dgm:cxn modelId="{E5E9371C-6086-494B-A012-72E73F2D668D}" type="presOf" srcId="{8D819114-5ADE-48F1-AD0B-E2BAEC9FA563}" destId="{C3E86847-3E99-4B51-B569-C8454EE56D8B}" srcOrd="1" destOrd="0" presId="urn:microsoft.com/office/officeart/2016/7/layout/LinearBlockProcessNumbered"/>
    <dgm:cxn modelId="{8AC8EB23-49BD-43A7-B55E-798A4940512D}" type="presOf" srcId="{678F6586-763A-4F44-8B1C-60530C4CA053}" destId="{4FD25F64-49DF-4A67-AFCC-9E3134E38021}" srcOrd="0" destOrd="0" presId="urn:microsoft.com/office/officeart/2016/7/layout/LinearBlockProcessNumbered"/>
    <dgm:cxn modelId="{A6CC7B5F-AB33-4FFE-B8B0-8986CCE32D4D}" type="presOf" srcId="{4A670A55-4736-4572-8423-1266F374FCBA}" destId="{4D2FC072-58FB-492C-9AFA-E1A2B900D88A}" srcOrd="1" destOrd="0" presId="urn:microsoft.com/office/officeart/2016/7/layout/LinearBlockProcessNumbered"/>
    <dgm:cxn modelId="{68FDE46B-383C-44AF-B1ED-49524D84010D}" type="presOf" srcId="{BA6AC5E9-34C5-4EB9-A7CC-983D86A11CAC}" destId="{2CB69D11-090C-423F-9239-735C9F3F2353}" srcOrd="0" destOrd="0" presId="urn:microsoft.com/office/officeart/2016/7/layout/LinearBlockProcessNumbered"/>
    <dgm:cxn modelId="{33723977-7658-4EB5-9075-42CA55D6AC42}" srcId="{B0FCD919-4C09-415A-A059-E6D9754F9E24}" destId="{3C3CB0F6-5A79-49BD-8FBF-ACBDE105DF00}" srcOrd="1" destOrd="0" parTransId="{C91807B9-BF77-4AC6-9E5B-61E79BC8E333}" sibTransId="{BA6AC5E9-34C5-4EB9-A7CC-983D86A11CAC}"/>
    <dgm:cxn modelId="{A8DD5798-C04B-46D6-BD5E-B0F976445571}" type="presOf" srcId="{31D8313F-8099-4133-97DD-B6EE35E47AA6}" destId="{C692B6DF-BC51-4BC1-A884-2D36CF92CD54}" srcOrd="0" destOrd="0" presId="urn:microsoft.com/office/officeart/2016/7/layout/LinearBlockProcessNumbered"/>
    <dgm:cxn modelId="{B1ED16B1-E6B9-4C73-8840-3935AF1795DE}" type="presOf" srcId="{8D819114-5ADE-48F1-AD0B-E2BAEC9FA563}" destId="{AA1D4F9B-14DD-4CB5-922B-12D346C2E984}" srcOrd="0" destOrd="0" presId="urn:microsoft.com/office/officeart/2016/7/layout/LinearBlockProcessNumbered"/>
    <dgm:cxn modelId="{5831F3B1-F876-4920-8F57-B43C795AA99B}" type="presOf" srcId="{3C3CB0F6-5A79-49BD-8FBF-ACBDE105DF00}" destId="{B26EAB41-55CD-4458-9EC9-06C15A5548F7}" srcOrd="0" destOrd="0" presId="urn:microsoft.com/office/officeart/2016/7/layout/LinearBlockProcessNumbered"/>
    <dgm:cxn modelId="{973A69B7-A5F3-4C2A-910A-2E3B71CF9923}" srcId="{B0FCD919-4C09-415A-A059-E6D9754F9E24}" destId="{7647E98B-BBA9-4F70-95B4-426BF3AB504B}" srcOrd="2" destOrd="0" parTransId="{3C49535D-2BA3-4197-B39D-6B4227EC1236}" sibTransId="{31D8313F-8099-4133-97DD-B6EE35E47AA6}"/>
    <dgm:cxn modelId="{95C173BC-DB59-49EC-A1C2-C1C992084FC2}" srcId="{B0FCD919-4C09-415A-A059-E6D9754F9E24}" destId="{4A670A55-4736-4572-8423-1266F374FCBA}" srcOrd="3" destOrd="0" parTransId="{0FBC65EA-9767-4FCD-83F9-B8907A6F8417}" sibTransId="{678F6586-763A-4F44-8B1C-60530C4CA053}"/>
    <dgm:cxn modelId="{834786BC-EECC-4007-B5F0-D71EF9E304FC}" type="presOf" srcId="{F47BD8D4-3FC0-478C-84A0-AD4FB62C4F45}" destId="{CFE0A068-8F05-4085-A4EB-A033B3A4294E}" srcOrd="0" destOrd="0" presId="urn:microsoft.com/office/officeart/2016/7/layout/LinearBlockProcessNumbered"/>
    <dgm:cxn modelId="{972243C4-CA33-467F-AEE1-0792985135D8}" type="presOf" srcId="{4A670A55-4736-4572-8423-1266F374FCBA}" destId="{5A336F86-06AA-47CE-A079-B0E6805F87D1}" srcOrd="0" destOrd="0" presId="urn:microsoft.com/office/officeart/2016/7/layout/LinearBlockProcessNumbered"/>
    <dgm:cxn modelId="{1DFA16DC-A68D-4D19-9258-262A58A083C0}" type="presOf" srcId="{7647E98B-BBA9-4F70-95B4-426BF3AB504B}" destId="{E6C16EE7-A794-49BE-BF05-9233C6C80B79}" srcOrd="1" destOrd="0" presId="urn:microsoft.com/office/officeart/2016/7/layout/LinearBlockProcessNumbered"/>
    <dgm:cxn modelId="{0421FEE0-7BB9-4409-A5D0-7D461DCA2EEE}" srcId="{B0FCD919-4C09-415A-A059-E6D9754F9E24}" destId="{8D819114-5ADE-48F1-AD0B-E2BAEC9FA563}" srcOrd="0" destOrd="0" parTransId="{163DE437-19AC-4A9B-9018-FD97DD8498AC}" sibTransId="{F47BD8D4-3FC0-478C-84A0-AD4FB62C4F45}"/>
    <dgm:cxn modelId="{70059B1D-1CBA-42B9-B2E3-9AA1EE2BBAE5}" type="presParOf" srcId="{8F7E8CCF-A18C-46F3-BCA7-00DA8FED0E28}" destId="{96FB860C-94D3-42A0-BC57-0F8DDDD61929}" srcOrd="0" destOrd="0" presId="urn:microsoft.com/office/officeart/2016/7/layout/LinearBlockProcessNumbered"/>
    <dgm:cxn modelId="{F1285D42-0515-45CF-9CDA-BD7442D85B4F}" type="presParOf" srcId="{96FB860C-94D3-42A0-BC57-0F8DDDD61929}" destId="{AA1D4F9B-14DD-4CB5-922B-12D346C2E984}" srcOrd="0" destOrd="0" presId="urn:microsoft.com/office/officeart/2016/7/layout/LinearBlockProcessNumbered"/>
    <dgm:cxn modelId="{39E0CCD2-3649-418C-993F-4D088572FA69}" type="presParOf" srcId="{96FB860C-94D3-42A0-BC57-0F8DDDD61929}" destId="{CFE0A068-8F05-4085-A4EB-A033B3A4294E}" srcOrd="1" destOrd="0" presId="urn:microsoft.com/office/officeart/2016/7/layout/LinearBlockProcessNumbered"/>
    <dgm:cxn modelId="{02ABB73D-44EF-4479-B1E8-35851CA14829}" type="presParOf" srcId="{96FB860C-94D3-42A0-BC57-0F8DDDD61929}" destId="{C3E86847-3E99-4B51-B569-C8454EE56D8B}" srcOrd="2" destOrd="0" presId="urn:microsoft.com/office/officeart/2016/7/layout/LinearBlockProcessNumbered"/>
    <dgm:cxn modelId="{5C00ABAC-FD7E-4025-B4D5-F271D4BC945D}" type="presParOf" srcId="{8F7E8CCF-A18C-46F3-BCA7-00DA8FED0E28}" destId="{1A936BD3-DF5A-493C-87C3-EAC5B43352A6}" srcOrd="1" destOrd="0" presId="urn:microsoft.com/office/officeart/2016/7/layout/LinearBlockProcessNumbered"/>
    <dgm:cxn modelId="{2F385DF4-590B-4F55-B2F0-0D68831103E4}" type="presParOf" srcId="{8F7E8CCF-A18C-46F3-BCA7-00DA8FED0E28}" destId="{243C79E3-4E17-4632-8D14-B7AA22F235B8}" srcOrd="2" destOrd="0" presId="urn:microsoft.com/office/officeart/2016/7/layout/LinearBlockProcessNumbered"/>
    <dgm:cxn modelId="{7F63EA94-8D03-432A-BFBD-32C3E65FF997}" type="presParOf" srcId="{243C79E3-4E17-4632-8D14-B7AA22F235B8}" destId="{B26EAB41-55CD-4458-9EC9-06C15A5548F7}" srcOrd="0" destOrd="0" presId="urn:microsoft.com/office/officeart/2016/7/layout/LinearBlockProcessNumbered"/>
    <dgm:cxn modelId="{64C92624-E776-45A6-879A-84B2AF296EE3}" type="presParOf" srcId="{243C79E3-4E17-4632-8D14-B7AA22F235B8}" destId="{2CB69D11-090C-423F-9239-735C9F3F2353}" srcOrd="1" destOrd="0" presId="urn:microsoft.com/office/officeart/2016/7/layout/LinearBlockProcessNumbered"/>
    <dgm:cxn modelId="{EF45182D-45E6-48AA-8F0B-75AE794F076B}" type="presParOf" srcId="{243C79E3-4E17-4632-8D14-B7AA22F235B8}" destId="{73F67A9E-6793-491F-9D35-4FC45FD89439}" srcOrd="2" destOrd="0" presId="urn:microsoft.com/office/officeart/2016/7/layout/LinearBlockProcessNumbered"/>
    <dgm:cxn modelId="{6CC07CFD-3943-4F7A-BD04-7912E14A5BE4}" type="presParOf" srcId="{8F7E8CCF-A18C-46F3-BCA7-00DA8FED0E28}" destId="{A1C32124-1ED2-40AE-BA18-0EA4B03763D3}" srcOrd="3" destOrd="0" presId="urn:microsoft.com/office/officeart/2016/7/layout/LinearBlockProcessNumbered"/>
    <dgm:cxn modelId="{C5376127-888A-4A90-A197-039544BA37BC}" type="presParOf" srcId="{8F7E8CCF-A18C-46F3-BCA7-00DA8FED0E28}" destId="{2DF3CEAB-CBC2-4708-B8F5-9E05AA89A29D}" srcOrd="4" destOrd="0" presId="urn:microsoft.com/office/officeart/2016/7/layout/LinearBlockProcessNumbered"/>
    <dgm:cxn modelId="{65A13F15-4296-49FA-B812-4E8C712BCDE7}" type="presParOf" srcId="{2DF3CEAB-CBC2-4708-B8F5-9E05AA89A29D}" destId="{C182703E-888C-4C43-92D9-C811882D1C1E}" srcOrd="0" destOrd="0" presId="urn:microsoft.com/office/officeart/2016/7/layout/LinearBlockProcessNumbered"/>
    <dgm:cxn modelId="{DA1C53FF-10D8-4959-8042-4AD977B06B1F}" type="presParOf" srcId="{2DF3CEAB-CBC2-4708-B8F5-9E05AA89A29D}" destId="{C692B6DF-BC51-4BC1-A884-2D36CF92CD54}" srcOrd="1" destOrd="0" presId="urn:microsoft.com/office/officeart/2016/7/layout/LinearBlockProcessNumbered"/>
    <dgm:cxn modelId="{523A1259-1792-4794-8EB9-DE444C47E6C6}" type="presParOf" srcId="{2DF3CEAB-CBC2-4708-B8F5-9E05AA89A29D}" destId="{E6C16EE7-A794-49BE-BF05-9233C6C80B79}" srcOrd="2" destOrd="0" presId="urn:microsoft.com/office/officeart/2016/7/layout/LinearBlockProcessNumbered"/>
    <dgm:cxn modelId="{4524888F-D39E-4B5A-9DEC-8CD33060B48F}" type="presParOf" srcId="{8F7E8CCF-A18C-46F3-BCA7-00DA8FED0E28}" destId="{0E4410E2-C775-4199-90B8-C10884C9C060}" srcOrd="5" destOrd="0" presId="urn:microsoft.com/office/officeart/2016/7/layout/LinearBlockProcessNumbered"/>
    <dgm:cxn modelId="{1A4D781F-12E7-4FAC-8092-956EE7813447}" type="presParOf" srcId="{8F7E8CCF-A18C-46F3-BCA7-00DA8FED0E28}" destId="{D003CEA8-F485-4051-9505-0C0759828F43}" srcOrd="6" destOrd="0" presId="urn:microsoft.com/office/officeart/2016/7/layout/LinearBlockProcessNumbered"/>
    <dgm:cxn modelId="{3616EBA8-011F-4136-AB39-184445FF3B72}" type="presParOf" srcId="{D003CEA8-F485-4051-9505-0C0759828F43}" destId="{5A336F86-06AA-47CE-A079-B0E6805F87D1}" srcOrd="0" destOrd="0" presId="urn:microsoft.com/office/officeart/2016/7/layout/LinearBlockProcessNumbered"/>
    <dgm:cxn modelId="{88C7160E-C12C-4648-A21D-53179540319C}" type="presParOf" srcId="{D003CEA8-F485-4051-9505-0C0759828F43}" destId="{4FD25F64-49DF-4A67-AFCC-9E3134E38021}" srcOrd="1" destOrd="0" presId="urn:microsoft.com/office/officeart/2016/7/layout/LinearBlockProcessNumbered"/>
    <dgm:cxn modelId="{0CA94B89-4509-4359-B493-0BB4CB97684E}" type="presParOf" srcId="{D003CEA8-F485-4051-9505-0C0759828F43}" destId="{4D2FC072-58FB-492C-9AFA-E1A2B900D88A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6F8586-CECE-4C2B-BC46-440CEE7F43F9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8232C0BA-690F-4652-BB6D-F8984B7F870D}">
      <dgm:prSet phldrT="[Texte]"/>
      <dgm:spPr/>
      <dgm:t>
        <a:bodyPr/>
        <a:lstStyle/>
        <a:p>
          <a:r>
            <a:rPr lang="fr-FR" dirty="0"/>
            <a:t>Population d’étude</a:t>
          </a:r>
        </a:p>
      </dgm:t>
    </dgm:pt>
    <dgm:pt modelId="{36CAA9EB-A8F3-4DDF-BD88-69C9B26F976A}" type="parTrans" cxnId="{BCA4FABB-2748-41ED-A126-DAC7C67D7F68}">
      <dgm:prSet/>
      <dgm:spPr/>
      <dgm:t>
        <a:bodyPr/>
        <a:lstStyle/>
        <a:p>
          <a:endParaRPr lang="fr-FR"/>
        </a:p>
      </dgm:t>
    </dgm:pt>
    <dgm:pt modelId="{8590AD85-303F-4542-94B9-B285A42ABEB2}" type="sibTrans" cxnId="{BCA4FABB-2748-41ED-A126-DAC7C67D7F68}">
      <dgm:prSet/>
      <dgm:spPr/>
      <dgm:t>
        <a:bodyPr/>
        <a:lstStyle/>
        <a:p>
          <a:endParaRPr lang="fr-FR"/>
        </a:p>
      </dgm:t>
    </dgm:pt>
    <dgm:pt modelId="{EC82F45D-BCA3-4466-B2E7-D1AB57B536F3}">
      <dgm:prSet phldrT="[Texte]"/>
      <dgm:spPr/>
      <dgm:t>
        <a:bodyPr/>
        <a:lstStyle/>
        <a:p>
          <a:r>
            <a:rPr lang="fr-FR" dirty="0"/>
            <a:t>Population Générale</a:t>
          </a:r>
        </a:p>
      </dgm:t>
    </dgm:pt>
    <dgm:pt modelId="{CF245E97-A515-46BB-8C01-469DE9D264D3}" type="parTrans" cxnId="{CA04EC4B-6997-4734-903F-DBDFD5783B1C}">
      <dgm:prSet/>
      <dgm:spPr/>
      <dgm:t>
        <a:bodyPr/>
        <a:lstStyle/>
        <a:p>
          <a:endParaRPr lang="fr-FR"/>
        </a:p>
      </dgm:t>
    </dgm:pt>
    <dgm:pt modelId="{F41BCD23-E51F-444A-9458-70DC84EEF037}" type="sibTrans" cxnId="{CA04EC4B-6997-4734-903F-DBDFD5783B1C}">
      <dgm:prSet/>
      <dgm:spPr/>
      <dgm:t>
        <a:bodyPr/>
        <a:lstStyle/>
        <a:p>
          <a:endParaRPr lang="fr-FR"/>
        </a:p>
      </dgm:t>
    </dgm:pt>
    <dgm:pt modelId="{86804395-E16D-4B37-B02A-D10D1A4C7479}" type="pres">
      <dgm:prSet presAssocID="{1E6F8586-CECE-4C2B-BC46-440CEE7F43F9}" presName="Name0" presStyleCnt="0">
        <dgm:presLayoutVars>
          <dgm:dir/>
          <dgm:animLvl val="lvl"/>
          <dgm:resizeHandles val="exact"/>
        </dgm:presLayoutVars>
      </dgm:prSet>
      <dgm:spPr/>
    </dgm:pt>
    <dgm:pt modelId="{15FCDE47-7FFB-4922-9D02-2D4AC3B2F02F}" type="pres">
      <dgm:prSet presAssocID="{8232C0BA-690F-4652-BB6D-F8984B7F870D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9DACE40C-2287-456B-8138-8B5521B95CEF}" type="pres">
      <dgm:prSet presAssocID="{8590AD85-303F-4542-94B9-B285A42ABEB2}" presName="parTxOnlySpace" presStyleCnt="0"/>
      <dgm:spPr/>
    </dgm:pt>
    <dgm:pt modelId="{21B7C318-07B6-4908-8194-473E461C8815}" type="pres">
      <dgm:prSet presAssocID="{EC82F45D-BCA3-4466-B2E7-D1AB57B536F3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322CC70B-5F94-4835-8758-0F7245451249}" type="presOf" srcId="{EC82F45D-BCA3-4466-B2E7-D1AB57B536F3}" destId="{21B7C318-07B6-4908-8194-473E461C8815}" srcOrd="0" destOrd="0" presId="urn:microsoft.com/office/officeart/2005/8/layout/chevron1"/>
    <dgm:cxn modelId="{A4019D19-0A5C-4084-8891-95AFDC1B745A}" type="presOf" srcId="{8232C0BA-690F-4652-BB6D-F8984B7F870D}" destId="{15FCDE47-7FFB-4922-9D02-2D4AC3B2F02F}" srcOrd="0" destOrd="0" presId="urn:microsoft.com/office/officeart/2005/8/layout/chevron1"/>
    <dgm:cxn modelId="{CA04EC4B-6997-4734-903F-DBDFD5783B1C}" srcId="{1E6F8586-CECE-4C2B-BC46-440CEE7F43F9}" destId="{EC82F45D-BCA3-4466-B2E7-D1AB57B536F3}" srcOrd="1" destOrd="0" parTransId="{CF245E97-A515-46BB-8C01-469DE9D264D3}" sibTransId="{F41BCD23-E51F-444A-9458-70DC84EEF037}"/>
    <dgm:cxn modelId="{BCA4FABB-2748-41ED-A126-DAC7C67D7F68}" srcId="{1E6F8586-CECE-4C2B-BC46-440CEE7F43F9}" destId="{8232C0BA-690F-4652-BB6D-F8984B7F870D}" srcOrd="0" destOrd="0" parTransId="{36CAA9EB-A8F3-4DDF-BD88-69C9B26F976A}" sibTransId="{8590AD85-303F-4542-94B9-B285A42ABEB2}"/>
    <dgm:cxn modelId="{DB9219DA-EEB2-4141-B00D-E513744F3614}" type="presOf" srcId="{1E6F8586-CECE-4C2B-BC46-440CEE7F43F9}" destId="{86804395-E16D-4B37-B02A-D10D1A4C7479}" srcOrd="0" destOrd="0" presId="urn:microsoft.com/office/officeart/2005/8/layout/chevron1"/>
    <dgm:cxn modelId="{C1F6A4BF-7833-4E8A-AFED-10A51913E780}" type="presParOf" srcId="{86804395-E16D-4B37-B02A-D10D1A4C7479}" destId="{15FCDE47-7FFB-4922-9D02-2D4AC3B2F02F}" srcOrd="0" destOrd="0" presId="urn:microsoft.com/office/officeart/2005/8/layout/chevron1"/>
    <dgm:cxn modelId="{4F0B0092-6C66-4E35-867D-D84473C079DA}" type="presParOf" srcId="{86804395-E16D-4B37-B02A-D10D1A4C7479}" destId="{9DACE40C-2287-456B-8138-8B5521B95CEF}" srcOrd="1" destOrd="0" presId="urn:microsoft.com/office/officeart/2005/8/layout/chevron1"/>
    <dgm:cxn modelId="{A975431A-185A-4D25-BA4B-1DAA2E1AE02A}" type="presParOf" srcId="{86804395-E16D-4B37-B02A-D10D1A4C7479}" destId="{21B7C318-07B6-4908-8194-473E461C8815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1D4F9B-14DD-4CB5-922B-12D346C2E984}">
      <dsp:nvSpPr>
        <dsp:cNvPr id="0" name=""/>
        <dsp:cNvSpPr/>
      </dsp:nvSpPr>
      <dsp:spPr>
        <a:xfrm>
          <a:off x="205" y="687670"/>
          <a:ext cx="2479997" cy="297599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969" tIns="0" rIns="244969" bIns="330200" numCol="1" spcCol="1270" anchor="t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Observation empirique</a:t>
          </a:r>
        </a:p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« Il y a plus de cancer chez les fumeurs »</a:t>
          </a:r>
          <a:endParaRPr lang="fr-FR" sz="1600" kern="1200" dirty="0"/>
        </a:p>
      </dsp:txBody>
      <dsp:txXfrm>
        <a:off x="205" y="1878069"/>
        <a:ext cx="2479997" cy="1785598"/>
      </dsp:txXfrm>
    </dsp:sp>
    <dsp:sp modelId="{CFE0A068-8F05-4085-A4EB-A033B3A4294E}">
      <dsp:nvSpPr>
        <dsp:cNvPr id="0" name=""/>
        <dsp:cNvSpPr/>
      </dsp:nvSpPr>
      <dsp:spPr>
        <a:xfrm>
          <a:off x="205" y="687670"/>
          <a:ext cx="2479997" cy="11903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969" tIns="165100" rIns="244969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100" kern="1200"/>
            <a:t>01</a:t>
          </a:r>
        </a:p>
      </dsp:txBody>
      <dsp:txXfrm>
        <a:off x="205" y="687670"/>
        <a:ext cx="2479997" cy="1190398"/>
      </dsp:txXfrm>
    </dsp:sp>
    <dsp:sp modelId="{B26EAB41-55CD-4458-9EC9-06C15A5548F7}">
      <dsp:nvSpPr>
        <dsp:cNvPr id="0" name=""/>
        <dsp:cNvSpPr/>
      </dsp:nvSpPr>
      <dsp:spPr>
        <a:xfrm>
          <a:off x="2678602" y="687670"/>
          <a:ext cx="2479997" cy="297599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969" tIns="0" rIns="244969" bIns="330200" numCol="1" spcCol="1270" anchor="t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Hypothèse</a:t>
          </a:r>
        </a:p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Le tabac est un facteur de risque</a:t>
          </a:r>
        </a:p>
      </dsp:txBody>
      <dsp:txXfrm>
        <a:off x="2678602" y="1878069"/>
        <a:ext cx="2479997" cy="1785598"/>
      </dsp:txXfrm>
    </dsp:sp>
    <dsp:sp modelId="{2CB69D11-090C-423F-9239-735C9F3F2353}">
      <dsp:nvSpPr>
        <dsp:cNvPr id="0" name=""/>
        <dsp:cNvSpPr/>
      </dsp:nvSpPr>
      <dsp:spPr>
        <a:xfrm>
          <a:off x="2678602" y="687670"/>
          <a:ext cx="2479997" cy="11903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969" tIns="165100" rIns="244969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100" kern="1200"/>
            <a:t>02</a:t>
          </a:r>
        </a:p>
      </dsp:txBody>
      <dsp:txXfrm>
        <a:off x="2678602" y="687670"/>
        <a:ext cx="2479997" cy="1190398"/>
      </dsp:txXfrm>
    </dsp:sp>
    <dsp:sp modelId="{C182703E-888C-4C43-92D9-C811882D1C1E}">
      <dsp:nvSpPr>
        <dsp:cNvPr id="0" name=""/>
        <dsp:cNvSpPr/>
      </dsp:nvSpPr>
      <dsp:spPr>
        <a:xfrm>
          <a:off x="5356999" y="687670"/>
          <a:ext cx="2479997" cy="297599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969" tIns="0" rIns="244969" bIns="330200" numCol="1" spcCol="1270" anchor="t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Modèle</a:t>
          </a:r>
        </a:p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K~age</a:t>
          </a:r>
          <a:r>
            <a:rPr lang="fr-FR" sz="1600" kern="1200" dirty="0"/>
            <a:t> + tabac +…</a:t>
          </a:r>
        </a:p>
      </dsp:txBody>
      <dsp:txXfrm>
        <a:off x="5356999" y="1878069"/>
        <a:ext cx="2479997" cy="1785598"/>
      </dsp:txXfrm>
    </dsp:sp>
    <dsp:sp modelId="{C692B6DF-BC51-4BC1-A884-2D36CF92CD54}">
      <dsp:nvSpPr>
        <dsp:cNvPr id="0" name=""/>
        <dsp:cNvSpPr/>
      </dsp:nvSpPr>
      <dsp:spPr>
        <a:xfrm>
          <a:off x="5356999" y="687670"/>
          <a:ext cx="2479997" cy="11903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969" tIns="165100" rIns="244969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100" kern="1200"/>
            <a:t>03</a:t>
          </a:r>
        </a:p>
      </dsp:txBody>
      <dsp:txXfrm>
        <a:off x="5356999" y="687670"/>
        <a:ext cx="2479997" cy="1190398"/>
      </dsp:txXfrm>
    </dsp:sp>
    <dsp:sp modelId="{5A336F86-06AA-47CE-A079-B0E6805F87D1}">
      <dsp:nvSpPr>
        <dsp:cNvPr id="0" name=""/>
        <dsp:cNvSpPr/>
      </dsp:nvSpPr>
      <dsp:spPr>
        <a:xfrm>
          <a:off x="8035397" y="687670"/>
          <a:ext cx="2479997" cy="297599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969" tIns="0" rIns="244969" bIns="330200" numCol="1" spcCol="1270" anchor="t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Résultat</a:t>
          </a:r>
        </a:p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Significativité de l’effet</a:t>
          </a:r>
          <a:endParaRPr lang="fr-FR" sz="1050" kern="1200" dirty="0"/>
        </a:p>
      </dsp:txBody>
      <dsp:txXfrm>
        <a:off x="8035397" y="1878069"/>
        <a:ext cx="2479997" cy="1785598"/>
      </dsp:txXfrm>
    </dsp:sp>
    <dsp:sp modelId="{4FD25F64-49DF-4A67-AFCC-9E3134E38021}">
      <dsp:nvSpPr>
        <dsp:cNvPr id="0" name=""/>
        <dsp:cNvSpPr/>
      </dsp:nvSpPr>
      <dsp:spPr>
        <a:xfrm>
          <a:off x="8035397" y="687670"/>
          <a:ext cx="2479997" cy="11903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969" tIns="165100" rIns="244969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100" kern="1200"/>
            <a:t>04</a:t>
          </a:r>
        </a:p>
      </dsp:txBody>
      <dsp:txXfrm>
        <a:off x="8035397" y="687670"/>
        <a:ext cx="2479997" cy="11903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1D4F9B-14DD-4CB5-922B-12D346C2E984}">
      <dsp:nvSpPr>
        <dsp:cNvPr id="0" name=""/>
        <dsp:cNvSpPr/>
      </dsp:nvSpPr>
      <dsp:spPr>
        <a:xfrm>
          <a:off x="10522" y="687670"/>
          <a:ext cx="2479997" cy="2975996"/>
        </a:xfrm>
        <a:prstGeom prst="rect">
          <a:avLst/>
        </a:prstGeom>
        <a:solidFill>
          <a:schemeClr val="tx1">
            <a:lumMod val="7500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969" tIns="0" rIns="244969" bIns="330200" numCol="1" spcCol="1270" anchor="t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>
              <a:solidFill>
                <a:schemeClr val="tx1">
                  <a:lumMod val="85000"/>
                </a:schemeClr>
              </a:solidFill>
            </a:rPr>
            <a:t>Observation empirique</a:t>
          </a:r>
        </a:p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tx1">
                  <a:lumMod val="85000"/>
                </a:schemeClr>
              </a:solidFill>
            </a:rPr>
            <a:t>« Il y a plus de cancer chez les fumeurs »</a:t>
          </a:r>
          <a:endParaRPr lang="fr-FR" sz="1600" kern="1200" dirty="0">
            <a:solidFill>
              <a:schemeClr val="tx1">
                <a:lumMod val="85000"/>
              </a:schemeClr>
            </a:solidFill>
          </a:endParaRPr>
        </a:p>
      </dsp:txBody>
      <dsp:txXfrm>
        <a:off x="10522" y="1878069"/>
        <a:ext cx="2479997" cy="1785598"/>
      </dsp:txXfrm>
    </dsp:sp>
    <dsp:sp modelId="{CFE0A068-8F05-4085-A4EB-A033B3A4294E}">
      <dsp:nvSpPr>
        <dsp:cNvPr id="0" name=""/>
        <dsp:cNvSpPr/>
      </dsp:nvSpPr>
      <dsp:spPr>
        <a:xfrm>
          <a:off x="205" y="687670"/>
          <a:ext cx="2479997" cy="11903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969" tIns="165100" rIns="244969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100" kern="1200" dirty="0"/>
            <a:t>01</a:t>
          </a:r>
        </a:p>
      </dsp:txBody>
      <dsp:txXfrm>
        <a:off x="205" y="687670"/>
        <a:ext cx="2479997" cy="1190398"/>
      </dsp:txXfrm>
    </dsp:sp>
    <dsp:sp modelId="{B26EAB41-55CD-4458-9EC9-06C15A5548F7}">
      <dsp:nvSpPr>
        <dsp:cNvPr id="0" name=""/>
        <dsp:cNvSpPr/>
      </dsp:nvSpPr>
      <dsp:spPr>
        <a:xfrm>
          <a:off x="2678602" y="687670"/>
          <a:ext cx="2479997" cy="2975996"/>
        </a:xfrm>
        <a:prstGeom prst="rect">
          <a:avLst/>
        </a:prstGeom>
        <a:solidFill>
          <a:schemeClr val="tx1">
            <a:lumMod val="75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969" tIns="0" rIns="244969" bIns="330200" numCol="1" spcCol="1270" anchor="t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>
              <a:solidFill>
                <a:schemeClr val="tx1">
                  <a:lumMod val="85000"/>
                </a:schemeClr>
              </a:solidFill>
            </a:rPr>
            <a:t>Hypothèse</a:t>
          </a:r>
        </a:p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>
                  <a:lumMod val="85000"/>
                </a:schemeClr>
              </a:solidFill>
            </a:rPr>
            <a:t>Le tabac est un facteur de risque</a:t>
          </a:r>
        </a:p>
      </dsp:txBody>
      <dsp:txXfrm>
        <a:off x="2678602" y="1878069"/>
        <a:ext cx="2479997" cy="1785598"/>
      </dsp:txXfrm>
    </dsp:sp>
    <dsp:sp modelId="{2CB69D11-090C-423F-9239-735C9F3F2353}">
      <dsp:nvSpPr>
        <dsp:cNvPr id="0" name=""/>
        <dsp:cNvSpPr/>
      </dsp:nvSpPr>
      <dsp:spPr>
        <a:xfrm>
          <a:off x="2678602" y="687670"/>
          <a:ext cx="2479997" cy="11903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969" tIns="165100" rIns="244969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100" kern="1200" dirty="0"/>
            <a:t>02</a:t>
          </a:r>
        </a:p>
      </dsp:txBody>
      <dsp:txXfrm>
        <a:off x="2678602" y="687670"/>
        <a:ext cx="2479997" cy="1190398"/>
      </dsp:txXfrm>
    </dsp:sp>
    <dsp:sp modelId="{C182703E-888C-4C43-92D9-C811882D1C1E}">
      <dsp:nvSpPr>
        <dsp:cNvPr id="0" name=""/>
        <dsp:cNvSpPr/>
      </dsp:nvSpPr>
      <dsp:spPr>
        <a:xfrm>
          <a:off x="5356999" y="687670"/>
          <a:ext cx="2479997" cy="297599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969" tIns="0" rIns="244969" bIns="330200" numCol="1" spcCol="1270" anchor="t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Modèle</a:t>
          </a:r>
        </a:p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K~age</a:t>
          </a:r>
          <a:r>
            <a:rPr lang="fr-FR" sz="1600" kern="1200" dirty="0"/>
            <a:t> + tabac +…</a:t>
          </a:r>
        </a:p>
      </dsp:txBody>
      <dsp:txXfrm>
        <a:off x="5356999" y="1878069"/>
        <a:ext cx="2479997" cy="1785598"/>
      </dsp:txXfrm>
    </dsp:sp>
    <dsp:sp modelId="{C692B6DF-BC51-4BC1-A884-2D36CF92CD54}">
      <dsp:nvSpPr>
        <dsp:cNvPr id="0" name=""/>
        <dsp:cNvSpPr/>
      </dsp:nvSpPr>
      <dsp:spPr>
        <a:xfrm>
          <a:off x="5356999" y="687670"/>
          <a:ext cx="2479997" cy="11903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969" tIns="165100" rIns="244969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100" kern="1200"/>
            <a:t>03</a:t>
          </a:r>
        </a:p>
      </dsp:txBody>
      <dsp:txXfrm>
        <a:off x="5356999" y="687670"/>
        <a:ext cx="2479997" cy="1190398"/>
      </dsp:txXfrm>
    </dsp:sp>
    <dsp:sp modelId="{5A336F86-06AA-47CE-A079-B0E6805F87D1}">
      <dsp:nvSpPr>
        <dsp:cNvPr id="0" name=""/>
        <dsp:cNvSpPr/>
      </dsp:nvSpPr>
      <dsp:spPr>
        <a:xfrm>
          <a:off x="8035397" y="687670"/>
          <a:ext cx="2479997" cy="297599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969" tIns="0" rIns="244969" bIns="330200" numCol="1" spcCol="1270" anchor="t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Résultat</a:t>
          </a:r>
        </a:p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Significativité de l’effet</a:t>
          </a:r>
          <a:endParaRPr lang="fr-FR" sz="1050" kern="1200" dirty="0"/>
        </a:p>
      </dsp:txBody>
      <dsp:txXfrm>
        <a:off x="8035397" y="1878069"/>
        <a:ext cx="2479997" cy="1785598"/>
      </dsp:txXfrm>
    </dsp:sp>
    <dsp:sp modelId="{4FD25F64-49DF-4A67-AFCC-9E3134E38021}">
      <dsp:nvSpPr>
        <dsp:cNvPr id="0" name=""/>
        <dsp:cNvSpPr/>
      </dsp:nvSpPr>
      <dsp:spPr>
        <a:xfrm>
          <a:off x="8035397" y="687670"/>
          <a:ext cx="2479997" cy="11903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969" tIns="165100" rIns="244969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100" kern="1200"/>
            <a:t>04</a:t>
          </a:r>
        </a:p>
      </dsp:txBody>
      <dsp:txXfrm>
        <a:off x="8035397" y="687670"/>
        <a:ext cx="2479997" cy="11903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FCDE47-7FFB-4922-9D02-2D4AC3B2F02F}">
      <dsp:nvSpPr>
        <dsp:cNvPr id="0" name=""/>
        <dsp:cNvSpPr/>
      </dsp:nvSpPr>
      <dsp:spPr>
        <a:xfrm>
          <a:off x="9242" y="1070709"/>
          <a:ext cx="5524797" cy="2209919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6027" tIns="72009" rIns="72009" bIns="72009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400" kern="1200" dirty="0"/>
            <a:t>Population d’étude</a:t>
          </a:r>
        </a:p>
      </dsp:txBody>
      <dsp:txXfrm>
        <a:off x="1114202" y="1070709"/>
        <a:ext cx="3314878" cy="2209919"/>
      </dsp:txXfrm>
    </dsp:sp>
    <dsp:sp modelId="{21B7C318-07B6-4908-8194-473E461C8815}">
      <dsp:nvSpPr>
        <dsp:cNvPr id="0" name=""/>
        <dsp:cNvSpPr/>
      </dsp:nvSpPr>
      <dsp:spPr>
        <a:xfrm>
          <a:off x="4981560" y="1070709"/>
          <a:ext cx="5524797" cy="2209919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6027" tIns="72009" rIns="72009" bIns="72009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400" kern="1200" dirty="0"/>
            <a:t>Population Générale</a:t>
          </a:r>
        </a:p>
      </dsp:txBody>
      <dsp:txXfrm>
        <a:off x="6086520" y="1070709"/>
        <a:ext cx="3314878" cy="22099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87F69B-461C-48F6-B482-08730413A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A0D48F5-36BD-4DEE-99AB-F88EE69875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9ADA6FB-3E43-4BF7-BA66-F1411A0C7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7CF0BCE0-945C-4FDF-95A1-2149B1FF5B83}" type="datetimeFigureOut">
              <a:rPr lang="en-US" smtClean="0"/>
              <a:pPr algn="r"/>
              <a:t>1/18/2022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75E97A-8D26-4926-8745-3CA635F94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FD8AF1-F339-410F-B8AC-DAEE85484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‹N°›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53127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9BBB88-C3E7-4D7B-AB96-34AA42B63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9D2F360-CB01-4D64-BFBF-9EBEB44756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D5209A1-275F-475B-B9DF-74963F820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7CF0BCE0-945C-4FDF-95A1-2149B1FF5B83}" type="datetimeFigureOut">
              <a:rPr lang="en-US" smtClean="0"/>
              <a:pPr algn="r"/>
              <a:t>1/18/2022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410FF4-2BB0-473B-8F25-4ACBA3152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AC4A902-056F-44EA-A987-B24190183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‹N°›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58602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6B24C32-CFC7-48AF-BAB9-A7F1DEFCEA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D997FD1-1933-4088-8A86-A3A1CA2B0E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ECC974-CF43-40BD-8349-EB88A0069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7CF0BCE0-945C-4FDF-95A1-2149B1FF5B83}" type="datetimeFigureOut">
              <a:rPr lang="en-US" smtClean="0"/>
              <a:pPr algn="r"/>
              <a:t>1/18/2022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C5A478C-1519-4762-B3B5-5EBE42D1A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23A966-4137-4F65-9BC8-D7E8A7E85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‹N°›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23751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430CB6-0469-4C64-B0C2-2C391D06F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E00442-AF2F-4510-AD1B-2859F3FCF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53C7C81-9BE8-4FF4-B88C-715750486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7CF0BCE0-945C-4FDF-95A1-2149B1FF5B83}" type="datetimeFigureOut">
              <a:rPr lang="en-US" smtClean="0"/>
              <a:pPr algn="r"/>
              <a:t>1/18/2022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54C8F9-7EB4-49BC-8B38-C4C745E53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E4E6888-BF68-4381-947B-FE75C100D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‹N°›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64266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AA5F39-B4A0-47A1-AB10-0B289945D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7BEBAC6-34FD-4554-9F6E-C79DED877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91A985-43B6-4163-B1A3-DBCD3EE95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7CF0BCE0-945C-4FDF-95A1-2149B1FF5B83}" type="datetimeFigureOut">
              <a:rPr lang="en-US" smtClean="0"/>
              <a:pPr algn="r"/>
              <a:t>1/18/2022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C1AE33-61E4-4E12-B289-41ED03FE6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767823-15DE-49F8-B02F-F39166933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‹N°›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67946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738CB4-74CF-4880-9743-35AE82742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F44B710-B5AA-48C5-938D-96AF4EE4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74FFA72-C17E-4003-9C07-7276339DFD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C6AA492-6DB8-4EFA-8051-85253BB6D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7CF0BCE0-945C-4FDF-95A1-2149B1FF5B83}" type="datetimeFigureOut">
              <a:rPr lang="en-US" smtClean="0"/>
              <a:pPr algn="r"/>
              <a:t>1/18/2022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D5D1377-4506-4A95-89B8-531D978F4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4DBDAD4-D32B-438B-AB51-10F97B982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‹N°›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33444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B40932-87B1-44BA-92DF-4E18806E1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754C974-4ACC-4D37-BFED-828DBE200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8F917E5-9FF2-41BE-8840-D6510C6BC2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38730DA-7A52-46CA-971D-25499823CA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A0FF5DB-6E9D-4A5C-B3A7-46EC79E576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EE4CAE7-095F-4272-B229-693DB174D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7CF0BCE0-945C-4FDF-95A1-2149B1FF5B83}" type="datetimeFigureOut">
              <a:rPr lang="en-US" smtClean="0"/>
              <a:pPr algn="r"/>
              <a:t>1/18/2022</a:t>
            </a:fld>
            <a:endParaRPr lang="en-US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89DBAA1-F41C-42FF-AA31-E080F7AF1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FDD939C-9BE0-400C-A89F-2B2ACC907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‹N°›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7851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6DCDC1-DF77-4060-B7B4-F42D3A50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CEA711C-8707-40FD-B9AE-38C9C7B78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7CF0BCE0-945C-4FDF-95A1-2149B1FF5B83}" type="datetimeFigureOut">
              <a:rPr lang="en-US" smtClean="0"/>
              <a:pPr algn="r"/>
              <a:t>1/18/2022</a:t>
            </a:fld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829489-7FC8-446A-977B-4F494DC78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C1739C3-D9D6-43D8-AE37-7024A5281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‹N°›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72595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E0172BF-5B9D-4B4F-83E4-9864EF3F9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7CF0BCE0-945C-4FDF-95A1-2149B1FF5B83}" type="datetimeFigureOut">
              <a:rPr lang="en-US" smtClean="0"/>
              <a:pPr algn="r"/>
              <a:t>1/18/2022</a:t>
            </a:fld>
            <a:endParaRPr lang="en-US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C2DAC02-808C-47B4-A2DD-F9C61D2C3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33FE87D-E9D9-44B7-A137-A00C59B87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‹N°›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35565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855DE5-A376-4BCB-8CF2-77A322828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812C91-6996-4F38-A52A-8772B3879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1227DC4-2C82-45BF-B76F-D970D40E11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F97A08D-509B-4473-90C0-462A835A1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7CF0BCE0-945C-4FDF-95A1-2149B1FF5B83}" type="datetimeFigureOut">
              <a:rPr lang="en-US" smtClean="0"/>
              <a:pPr algn="r"/>
              <a:t>1/18/2022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65C87E1-4299-4097-8E53-81A3A1D11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FADCCE-D016-4D67-B543-BBAFC85F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‹N°›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78178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EA0121-2C59-4569-973E-D3366B482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5E3B1D5-9593-408B-9A86-11483CD3B3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355A5A2-BDB9-4BC5-B26F-ACCE5642C8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57B7C03-0188-4D5B-B43F-E1244305D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7CF0BCE0-945C-4FDF-95A1-2149B1FF5B83}" type="datetimeFigureOut">
              <a:rPr lang="en-US" smtClean="0"/>
              <a:pPr algn="r"/>
              <a:t>1/18/2022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80E6F8D-B5FF-4C76-9E7C-9064E3ECA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F42C396-DD45-42A5-BCE8-173F04876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‹N°›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576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1219CEA-F786-4A2C-99A8-779370CD1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25A2355-2C8A-4856-ADEE-BB15F5CAA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5A06595-4AE1-4725-94A6-310DDE0255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1/18/2022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211A70-77AC-4569-B75D-C6D63B0643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6BC5643-0959-4935-AD25-A4A35B5D73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‹N°›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842933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9" Type="http://schemas.openxmlformats.org/officeDocument/2006/relationships/image" Target="../media/image39.png"/><Relationship Id="rId21" Type="http://schemas.openxmlformats.org/officeDocument/2006/relationships/image" Target="../media/image21.png"/><Relationship Id="rId34" Type="http://schemas.openxmlformats.org/officeDocument/2006/relationships/image" Target="../media/image34.png"/><Relationship Id="rId42" Type="http://schemas.openxmlformats.org/officeDocument/2006/relationships/image" Target="../media/image42.png"/><Relationship Id="rId47" Type="http://schemas.openxmlformats.org/officeDocument/2006/relationships/image" Target="../media/image47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37" Type="http://schemas.openxmlformats.org/officeDocument/2006/relationships/image" Target="../media/image37.png"/><Relationship Id="rId40" Type="http://schemas.openxmlformats.org/officeDocument/2006/relationships/image" Target="../media/image40.png"/><Relationship Id="rId45" Type="http://schemas.openxmlformats.org/officeDocument/2006/relationships/image" Target="../media/image45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4" Type="http://schemas.openxmlformats.org/officeDocument/2006/relationships/image" Target="../media/image44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43" Type="http://schemas.openxmlformats.org/officeDocument/2006/relationships/image" Target="../media/image43.png"/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png"/><Relationship Id="rId46" Type="http://schemas.openxmlformats.org/officeDocument/2006/relationships/image" Target="../media/image46.png"/><Relationship Id="rId20" Type="http://schemas.openxmlformats.org/officeDocument/2006/relationships/image" Target="../media/image20.png"/><Relationship Id="rId41" Type="http://schemas.openxmlformats.org/officeDocument/2006/relationships/image" Target="../media/image4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26" Type="http://schemas.openxmlformats.org/officeDocument/2006/relationships/image" Target="../media/image72.png"/><Relationship Id="rId39" Type="http://schemas.openxmlformats.org/officeDocument/2006/relationships/image" Target="../media/image85.png"/><Relationship Id="rId21" Type="http://schemas.openxmlformats.org/officeDocument/2006/relationships/image" Target="../media/image67.png"/><Relationship Id="rId34" Type="http://schemas.openxmlformats.org/officeDocument/2006/relationships/image" Target="../media/image80.png"/><Relationship Id="rId42" Type="http://schemas.openxmlformats.org/officeDocument/2006/relationships/image" Target="../media/image88.png"/><Relationship Id="rId47" Type="http://schemas.openxmlformats.org/officeDocument/2006/relationships/image" Target="../media/image93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6" Type="http://schemas.openxmlformats.org/officeDocument/2006/relationships/image" Target="../media/image62.png"/><Relationship Id="rId29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24" Type="http://schemas.openxmlformats.org/officeDocument/2006/relationships/image" Target="../media/image70.png"/><Relationship Id="rId32" Type="http://schemas.openxmlformats.org/officeDocument/2006/relationships/image" Target="../media/image78.png"/><Relationship Id="rId37" Type="http://schemas.openxmlformats.org/officeDocument/2006/relationships/image" Target="../media/image83.png"/><Relationship Id="rId40" Type="http://schemas.openxmlformats.org/officeDocument/2006/relationships/image" Target="../media/image86.png"/><Relationship Id="rId45" Type="http://schemas.openxmlformats.org/officeDocument/2006/relationships/image" Target="../media/image91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23" Type="http://schemas.openxmlformats.org/officeDocument/2006/relationships/image" Target="../media/image69.png"/><Relationship Id="rId28" Type="http://schemas.openxmlformats.org/officeDocument/2006/relationships/image" Target="../media/image74.png"/><Relationship Id="rId36" Type="http://schemas.openxmlformats.org/officeDocument/2006/relationships/image" Target="../media/image82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31" Type="http://schemas.openxmlformats.org/officeDocument/2006/relationships/image" Target="../media/image77.png"/><Relationship Id="rId44" Type="http://schemas.openxmlformats.org/officeDocument/2006/relationships/image" Target="../media/image90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68.png"/><Relationship Id="rId27" Type="http://schemas.openxmlformats.org/officeDocument/2006/relationships/image" Target="../media/image73.png"/><Relationship Id="rId30" Type="http://schemas.openxmlformats.org/officeDocument/2006/relationships/image" Target="../media/image76.png"/><Relationship Id="rId35" Type="http://schemas.openxmlformats.org/officeDocument/2006/relationships/image" Target="../media/image81.png"/><Relationship Id="rId43" Type="http://schemas.openxmlformats.org/officeDocument/2006/relationships/image" Target="../media/image89.png"/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5" Type="http://schemas.openxmlformats.org/officeDocument/2006/relationships/image" Target="../media/image71.png"/><Relationship Id="rId33" Type="http://schemas.openxmlformats.org/officeDocument/2006/relationships/image" Target="../media/image79.png"/><Relationship Id="rId38" Type="http://schemas.openxmlformats.org/officeDocument/2006/relationships/image" Target="../media/image84.png"/><Relationship Id="rId46" Type="http://schemas.openxmlformats.org/officeDocument/2006/relationships/image" Target="../media/image92.png"/><Relationship Id="rId20" Type="http://schemas.openxmlformats.org/officeDocument/2006/relationships/image" Target="../media/image66.png"/><Relationship Id="rId41" Type="http://schemas.openxmlformats.org/officeDocument/2006/relationships/image" Target="../media/image8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CD89FC-798B-45EB-8F56-1872B578BA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53200" y="540000"/>
            <a:ext cx="4500561" cy="4259814"/>
          </a:xfrm>
        </p:spPr>
        <p:txBody>
          <a:bodyPr>
            <a:normAutofit/>
          </a:bodyPr>
          <a:lstStyle/>
          <a:p>
            <a:r>
              <a:rPr lang="fr-FR" sz="5500"/>
              <a:t>Techniques prédictives</a:t>
            </a:r>
            <a:br>
              <a:rPr lang="fr-FR" sz="5500"/>
            </a:br>
            <a:r>
              <a:rPr lang="fr-FR" sz="5500"/>
              <a:t>Apprentissage machine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6ED5109-7460-4CB0-AB61-92550FC72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53200" y="4988476"/>
            <a:ext cx="4500561" cy="1320249"/>
          </a:xfrm>
        </p:spPr>
        <p:txBody>
          <a:bodyPr>
            <a:normAutofit/>
          </a:bodyPr>
          <a:lstStyle/>
          <a:p>
            <a:r>
              <a:rPr lang="fr-FR" dirty="0"/>
              <a:t>Thibaut FABACHER</a:t>
            </a:r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id="{F5028589-BE8B-4720-AF6A-E069FACB21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-1"/>
            <a:ext cx="685798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</p:spTree>
    <p:extLst>
      <p:ext uri="{BB962C8B-B14F-4D97-AF65-F5344CB8AC3E}">
        <p14:creationId xmlns:p14="http://schemas.microsoft.com/office/powerpoint/2010/main" val="301537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52EDC0-875F-4330-896B-4CB54AD9E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235086-5A0E-4020-996D-53309F32F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8C69317-7676-40BE-BA37-6437F7E22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9"/>
            <a:ext cx="12192000" cy="68491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59A8DB-3139-44D9-97B2-F6D303E7EF77}"/>
              </a:ext>
            </a:extLst>
          </p:cNvPr>
          <p:cNvSpPr/>
          <p:nvPr/>
        </p:nvSpPr>
        <p:spPr>
          <a:xfrm>
            <a:off x="11536218" y="6179127"/>
            <a:ext cx="572655" cy="67887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8151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6DD067-A97D-446B-8352-7013FA4B7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Apprentissage supervisé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DAEE0CF4-EAEE-4737-A5B0-E1F8D4AADB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fr-FR" dirty="0"/>
                  <a:t>But : Apprendre une fonction qui à partir d’entrée </a:t>
                </a:r>
                <a:r>
                  <a:rPr lang="fr-FR" b="1" dirty="0"/>
                  <a:t>x prédisant </a:t>
                </a:r>
                <a:r>
                  <a:rPr lang="fr-FR" dirty="0"/>
                  <a:t>la sortie </a:t>
                </a:r>
                <a:r>
                  <a:rPr lang="fr-FR" b="1" dirty="0"/>
                  <a:t>y</a:t>
                </a:r>
              </a:p>
              <a:p>
                <a:endParaRPr lang="fr-FR" dirty="0">
                  <a:latin typeface="Arial" panose="020B0604020202020204" pitchFamily="34" charset="0"/>
                </a:endParaRPr>
              </a:p>
              <a:p>
                <a:r>
                  <a:rPr lang="fr-FR" dirty="0">
                    <a:latin typeface="Arial" panose="020B0604020202020204" pitchFamily="34" charset="0"/>
                  </a:rPr>
                  <a:t>Y est connu</a:t>
                </a:r>
              </a:p>
              <a:p>
                <a:endParaRPr lang="fr-FR" dirty="0">
                  <a:latin typeface="Arial" panose="020B0604020202020204" pitchFamily="34" charset="0"/>
                </a:endParaRPr>
              </a:p>
              <a:p>
                <a:r>
                  <a:rPr lang="fr-FR" dirty="0">
                    <a:latin typeface="Arial" panose="020B0604020202020204" pitchFamily="34" charset="0"/>
                  </a:rPr>
                  <a:t>Données d’entrainement </a:t>
                </a:r>
                <a:r>
                  <a:rPr lang="fr-FR" b="1" dirty="0">
                    <a:latin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bSup>
                  </m:oMath>
                </a14:m>
                <a:endParaRPr lang="fr-FR" b="1" dirty="0"/>
              </a:p>
              <a:p>
                <a:endParaRPr lang="fr-FR" b="1" dirty="0"/>
              </a:p>
              <a:p>
                <a:r>
                  <a:rPr lang="fr-FR" dirty="0"/>
                  <a:t>y variable à prédire : </a:t>
                </a:r>
              </a:p>
              <a:p>
                <a:pPr lvl="1"/>
                <a:r>
                  <a:rPr lang="fr-FR" dirty="0"/>
                  <a:t>Quantitative</a:t>
                </a:r>
              </a:p>
              <a:p>
                <a:pPr lvl="1"/>
                <a:r>
                  <a:rPr lang="fr-FR" dirty="0"/>
                  <a:t>Qualitative</a:t>
                </a:r>
              </a:p>
              <a:p>
                <a:endParaRPr lang="fr-FR" b="1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DAEE0CF4-EAEE-4737-A5B0-E1F8D4AADB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b="-210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8250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6DD067-A97D-446B-8352-7013FA4B7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Apprentissage supervisé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DAEE0CF4-EAEE-4737-A5B0-E1F8D4AADB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>
                    <a:latin typeface="Arial" panose="020B0604020202020204" pitchFamily="34" charset="0"/>
                  </a:rPr>
                  <a:t>Suppose l’existence  d’une fonction </a:t>
                </a:r>
                <a:r>
                  <a:rPr lang="fr-FR" b="1" dirty="0">
                    <a:latin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fr-FR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endParaRPr lang="fr-FR" b="1" dirty="0"/>
              </a:p>
              <a:p>
                <a:endParaRPr lang="fr-FR" b="1" dirty="0"/>
              </a:p>
              <a:p>
                <a:r>
                  <a:rPr lang="fr-FR" b="1" dirty="0"/>
                  <a:t>F(x) fonction inconnue</a:t>
                </a:r>
              </a:p>
              <a:p>
                <a:endParaRPr lang="fr-FR" b="1" dirty="0"/>
              </a:p>
              <a:p>
                <a:pPr marL="0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DAEE0CF4-EAEE-4737-A5B0-E1F8D4AADB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8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4820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C4EC78-44A3-453C-AD25-520E10EEE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Apprentissage non supervisé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7BEEE0-917A-4971-931F-6696C2651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Découvrir une </a:t>
            </a:r>
            <a:r>
              <a:rPr lang="fr-FR" b="1" dirty="0"/>
              <a:t>structure</a:t>
            </a:r>
            <a:r>
              <a:rPr lang="fr-FR" dirty="0"/>
              <a:t> au sein d’un </a:t>
            </a:r>
            <a:r>
              <a:rPr lang="fr-FR" b="1" dirty="0"/>
              <a:t>ensemble d’individus </a:t>
            </a:r>
            <a:r>
              <a:rPr lang="fr-FR" dirty="0"/>
              <a:t>caractérisés par des </a:t>
            </a:r>
            <a:r>
              <a:rPr lang="fr-FR" b="1" dirty="0" err="1"/>
              <a:t>covariables</a:t>
            </a:r>
            <a:r>
              <a:rPr lang="fr-FR" b="1" dirty="0"/>
              <a:t> X</a:t>
            </a:r>
          </a:p>
          <a:p>
            <a:endParaRPr lang="fr-FR" b="1" dirty="0"/>
          </a:p>
          <a:p>
            <a:r>
              <a:rPr lang="fr-FR" b="1" dirty="0"/>
              <a:t>Label est inconnu</a:t>
            </a:r>
            <a:endParaRPr lang="fr-FR" dirty="0"/>
          </a:p>
          <a:p>
            <a:endParaRPr lang="fr-FR" b="1" dirty="0"/>
          </a:p>
          <a:p>
            <a:r>
              <a:rPr lang="fr-FR" dirty="0"/>
              <a:t>Données d’apprentissage {Xi}</a:t>
            </a:r>
          </a:p>
        </p:txBody>
      </p:sp>
    </p:spTree>
    <p:extLst>
      <p:ext uri="{BB962C8B-B14F-4D97-AF65-F5344CB8AC3E}">
        <p14:creationId xmlns:p14="http://schemas.microsoft.com/office/powerpoint/2010/main" val="210605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88FC060-4A09-44FB-8C6A-3BFA9537F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Apprentissage 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31C8C22-DBDA-453E-B53B-71AB8A8AA0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Supervisé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64AA1D69-B1ED-4A6C-949F-E76AB83049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52709" y="2505075"/>
            <a:ext cx="4731945" cy="3684588"/>
          </a:xfrm>
        </p:spPr>
      </p:pic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98420FDE-6AF6-4E9F-A1D7-FD09BE46E9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Non supervisé</a:t>
            </a:r>
          </a:p>
        </p:txBody>
      </p:sp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2DF7CE05-A29C-40BF-80D2-67F8572C2F2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552236"/>
            <a:ext cx="5183188" cy="3590265"/>
          </a:xfrm>
        </p:spPr>
      </p:pic>
    </p:spTree>
    <p:extLst>
      <p:ext uri="{BB962C8B-B14F-4D97-AF65-F5344CB8AC3E}">
        <p14:creationId xmlns:p14="http://schemas.microsoft.com/office/powerpoint/2010/main" val="171052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88FC060-4A09-44FB-8C6A-3BFA9537F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Apprentissage 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31C8C22-DBDA-453E-B53B-71AB8A8AA0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Supervisé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64AA1D69-B1ED-4A6C-949F-E76AB83049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52709" y="2505075"/>
            <a:ext cx="4731945" cy="3684588"/>
          </a:xfrm>
        </p:spPr>
      </p:pic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98420FDE-6AF6-4E9F-A1D7-FD09BE46E9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Non supervisé</a:t>
            </a:r>
          </a:p>
        </p:txBody>
      </p:sp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2DF7CE05-A29C-40BF-80D2-67F8572C2F2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552236"/>
            <a:ext cx="5183188" cy="3590265"/>
          </a:xfrm>
        </p:spPr>
      </p:pic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DC08A55-8B2A-4F28-8EBF-419844002DF1}"/>
              </a:ext>
            </a:extLst>
          </p:cNvPr>
          <p:cNvSpPr/>
          <p:nvPr/>
        </p:nvSpPr>
        <p:spPr>
          <a:xfrm>
            <a:off x="2852257" y="3338818"/>
            <a:ext cx="495287" cy="2650921"/>
          </a:xfrm>
          <a:custGeom>
            <a:avLst/>
            <a:gdLst>
              <a:gd name="connsiteX0" fmla="*/ 0 w 495287"/>
              <a:gd name="connsiteY0" fmla="*/ 0 h 2650921"/>
              <a:gd name="connsiteX1" fmla="*/ 494950 w 495287"/>
              <a:gd name="connsiteY1" fmla="*/ 889233 h 2650921"/>
              <a:gd name="connsiteX2" fmla="*/ 83890 w 495287"/>
              <a:gd name="connsiteY2" fmla="*/ 1778466 h 2650921"/>
              <a:gd name="connsiteX3" fmla="*/ 494950 w 495287"/>
              <a:gd name="connsiteY3" fmla="*/ 2650921 h 2650921"/>
              <a:gd name="connsiteX4" fmla="*/ 494950 w 495287"/>
              <a:gd name="connsiteY4" fmla="*/ 2650921 h 265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287" h="2650921">
                <a:moveTo>
                  <a:pt x="0" y="0"/>
                </a:moveTo>
                <a:cubicBezTo>
                  <a:pt x="240484" y="296411"/>
                  <a:pt x="480968" y="592822"/>
                  <a:pt x="494950" y="889233"/>
                </a:cubicBezTo>
                <a:cubicBezTo>
                  <a:pt x="508932" y="1185644"/>
                  <a:pt x="83890" y="1484851"/>
                  <a:pt x="83890" y="1778466"/>
                </a:cubicBezTo>
                <a:cubicBezTo>
                  <a:pt x="83890" y="2072081"/>
                  <a:pt x="494950" y="2650921"/>
                  <a:pt x="494950" y="2650921"/>
                </a:cubicBezTo>
                <a:lnTo>
                  <a:pt x="494950" y="2650921"/>
                </a:lnTo>
              </a:path>
            </a:pathLst>
          </a:custGeom>
          <a:ln w="38100"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4377F39E-DDCC-4666-A185-3BD35B19B6E7}"/>
              </a:ext>
            </a:extLst>
          </p:cNvPr>
          <p:cNvSpPr/>
          <p:nvPr/>
        </p:nvSpPr>
        <p:spPr>
          <a:xfrm rot="1149668">
            <a:off x="7340514" y="3330075"/>
            <a:ext cx="1283516" cy="2518794"/>
          </a:xfrm>
          <a:prstGeom prst="ellipse">
            <a:avLst/>
          </a:prstGeom>
          <a:noFill/>
          <a:ln w="38100"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E20877C3-37AB-40DC-A862-2E573625316D}"/>
              </a:ext>
            </a:extLst>
          </p:cNvPr>
          <p:cNvSpPr/>
          <p:nvPr/>
        </p:nvSpPr>
        <p:spPr>
          <a:xfrm rot="20064033">
            <a:off x="8870657" y="3322376"/>
            <a:ext cx="1801178" cy="2381072"/>
          </a:xfrm>
          <a:prstGeom prst="ellipse">
            <a:avLst/>
          </a:prstGeom>
          <a:noFill/>
          <a:ln w="38100"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9940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Vidéo 18">
            <a:extLst>
              <a:ext uri="{FF2B5EF4-FFF2-40B4-BE49-F238E27FC236}">
                <a16:creationId xmlns:a16="http://schemas.microsoft.com/office/drawing/2014/main" id="{E9DDBD04-4C96-43B8-926B-A5C9B82486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90" r="1" b="1"/>
          <a:stretch/>
        </p:blipFill>
        <p:spPr>
          <a:xfrm>
            <a:off x="-688" y="-4"/>
            <a:ext cx="12192687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D354082-CC63-410B-AB1C-F68E4AF4E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7" y="4327873"/>
            <a:ext cx="9217026" cy="12103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Evaluation d’un modèle</a:t>
            </a:r>
          </a:p>
        </p:txBody>
      </p:sp>
    </p:spTree>
    <p:extLst>
      <p:ext uri="{BB962C8B-B14F-4D97-AF65-F5344CB8AC3E}">
        <p14:creationId xmlns:p14="http://schemas.microsoft.com/office/powerpoint/2010/main" val="136348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73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3D390E-88D8-4978-95E9-12313767C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fr-FR" sz="3000"/>
              <a:t>Algorithme de prédiction de variable quantitative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contenu 3">
                <a:extLst>
                  <a:ext uri="{FF2B5EF4-FFF2-40B4-BE49-F238E27FC236}">
                    <a16:creationId xmlns:a16="http://schemas.microsoft.com/office/drawing/2014/main" id="{DDC22B7C-F840-4BA4-B51D-4D15334428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0936" y="2807208"/>
                <a:ext cx="3429000" cy="3410712"/>
              </a:xfrm>
            </p:spPr>
            <p:txBody>
              <a:bodyPr anchor="t">
                <a:normAutofit/>
              </a:bodyPr>
              <a:lstStyle/>
              <a:p>
                <a:r>
                  <a:rPr lang="fr-FR" sz="2200" dirty="0"/>
                  <a:t>Calcul de l’écart entre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sz="2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𝑒𝑡</m:t>
                    </m:r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fr-FR" sz="2200" dirty="0"/>
              </a:p>
            </p:txBody>
          </p:sp>
        </mc:Choice>
        <mc:Fallback xmlns="">
          <p:sp>
            <p:nvSpPr>
              <p:cNvPr id="4" name="Espace réservé du contenu 3">
                <a:extLst>
                  <a:ext uri="{FF2B5EF4-FFF2-40B4-BE49-F238E27FC236}">
                    <a16:creationId xmlns:a16="http://schemas.microsoft.com/office/drawing/2014/main" id="{DDC22B7C-F840-4BA4-B51D-4D15334428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0936" y="2807208"/>
                <a:ext cx="3429000" cy="3410712"/>
              </a:xfrm>
              <a:blipFill>
                <a:blip r:embed="rId2"/>
                <a:stretch>
                  <a:fillRect l="-2135" t="-2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>
            <a:extLst>
              <a:ext uri="{FF2B5EF4-FFF2-40B4-BE49-F238E27FC236}">
                <a16:creationId xmlns:a16="http://schemas.microsoft.com/office/drawing/2014/main" id="{127C5B77-7453-4BEC-8723-63A6C79BE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013" y="640080"/>
            <a:ext cx="6640285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892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AAC242-1C75-45E6-B7D4-90A960776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de la régression linéaire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EFF389E-2FB4-4D24-A33D-BD9C1F3AD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Voir </a:t>
            </a:r>
            <a:r>
              <a:rPr lang="fr-FR" dirty="0" err="1"/>
              <a:t>Rnotebook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8248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C245C230-9B24-414E-AEFE-EB89F4490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Algorithme de classification binaire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Espace réservé du contenu 7">
                <a:extLst>
                  <a:ext uri="{FF2B5EF4-FFF2-40B4-BE49-F238E27FC236}">
                    <a16:creationId xmlns:a16="http://schemas.microsoft.com/office/drawing/2014/main" id="{7DD9098C-E0A9-4BE9-AB1F-041018BF4F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>
                    <a:latin typeface="Cambria Math" panose="02040503050406030204" pitchFamily="18" charset="0"/>
                  </a:rPr>
                  <a:t>Cas simple de classification </a:t>
                </a:r>
                <a:r>
                  <a:rPr lang="fr-FR" b="1" dirty="0">
                    <a:latin typeface="Cambria Math" panose="02040503050406030204" pitchFamily="18" charset="0"/>
                  </a:rPr>
                  <a:t>binaire </a:t>
                </a:r>
              </a:p>
              <a:p>
                <a:endParaRPr lang="fr-FR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FR" smtClean="0">
                        <a:latin typeface="Cambria Math" panose="02040503050406030204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fr-FR" smtClean="0"/>
                      <m:t>i</m:t>
                    </m:r>
                    <m:r>
                      <m:rPr>
                        <m:nor/>
                      </m:rPr>
                      <a:rPr lang="fr-FR" smtClean="0"/>
                      <m:t> ∈ {0, 1} </m:t>
                    </m:r>
                    <m:r>
                      <m:rPr>
                        <m:nor/>
                      </m:rPr>
                      <a:rPr lang="fr-FR" smtClean="0"/>
                      <m:t>et</m:t>
                    </m:r>
                    <m:r>
                      <m:rPr>
                        <m:nor/>
                      </m:rPr>
                      <a:rPr lang="fr-FR" smtClean="0"/>
                      <m:t> </m:t>
                    </m:r>
                    <m:r>
                      <m:rPr>
                        <m:nor/>
                      </m:rPr>
                      <a:rPr lang="fr-FR" b="0" i="0" smtClean="0"/>
                      <m:t>f</m:t>
                    </m:r>
                    <m:r>
                      <m:rPr>
                        <m:nor/>
                      </m:rPr>
                      <a:rPr lang="fr-FR" smtClean="0"/>
                      <m:t>(</m:t>
                    </m:r>
                    <m:r>
                      <m:rPr>
                        <m:nor/>
                      </m:rPr>
                      <a:rPr lang="fr-FR" smtClean="0"/>
                      <m:t>Xi</m:t>
                    </m:r>
                    <m:r>
                      <m:rPr>
                        <m:nor/>
                      </m:rPr>
                      <a:rPr lang="fr-FR" smtClean="0"/>
                      <m:t>) = </m:t>
                    </m:r>
                    <m:acc>
                      <m:accPr>
                        <m:chr m:val="̂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m:rPr>
                        <m:nor/>
                      </m:rPr>
                      <a:rPr lang="fr-FR"/>
                      <m:t> </m:t>
                    </m:r>
                    <m:r>
                      <m:rPr>
                        <m:nor/>
                      </m:rPr>
                      <a:rPr lang="fr-FR"/>
                      <m:t>i</m:t>
                    </m:r>
                    <m:r>
                      <m:rPr>
                        <m:nor/>
                      </m:rPr>
                      <a:rPr lang="fr-FR"/>
                      <m:t> ∈ {0, 1}</m:t>
                    </m:r>
                  </m:oMath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Evaluation simple par l’analyse 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i="1" smtClean="0">
                            <a:latin typeface="Cambria Math" panose="02040503050406030204" pitchFamily="18" charset="0"/>
                          </a:rPr>
                          <m:t>≠</m:t>
                        </m:r>
                      </m:sub>
                    </m:sSub>
                    <m:acc>
                      <m:accPr>
                        <m:chr m:val="̃"/>
                        <m:ctrlPr>
                          <a:rPr lang="fr-FR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8" name="Espace réservé du contenu 7">
                <a:extLst>
                  <a:ext uri="{FF2B5EF4-FFF2-40B4-BE49-F238E27FC236}">
                    <a16:creationId xmlns:a16="http://schemas.microsoft.com/office/drawing/2014/main" id="{7DD9098C-E0A9-4BE9-AB1F-041018BF4F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84" t="-1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0067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object 5">
            <a:extLst>
              <a:ext uri="{FF2B5EF4-FFF2-40B4-BE49-F238E27FC236}">
                <a16:creationId xmlns:a16="http://schemas.microsoft.com/office/drawing/2014/main" id="{86098EC0-140B-403E-AB41-D9F7C12B6D9E}"/>
              </a:ext>
            </a:extLst>
          </p:cNvPr>
          <p:cNvSpPr/>
          <p:nvPr/>
        </p:nvSpPr>
        <p:spPr>
          <a:xfrm>
            <a:off x="2483464" y="2379081"/>
            <a:ext cx="62865" cy="192405"/>
          </a:xfrm>
          <a:custGeom>
            <a:avLst/>
            <a:gdLst/>
            <a:ahLst/>
            <a:cxnLst/>
            <a:rect l="l" t="t" r="r" b="b"/>
            <a:pathLst>
              <a:path w="62865" h="192405">
                <a:moveTo>
                  <a:pt x="62636" y="0"/>
                </a:moveTo>
                <a:lnTo>
                  <a:pt x="41757" y="0"/>
                </a:lnTo>
                <a:lnTo>
                  <a:pt x="0" y="22682"/>
                </a:lnTo>
                <a:lnTo>
                  <a:pt x="5041" y="42125"/>
                </a:lnTo>
                <a:lnTo>
                  <a:pt x="37795" y="23761"/>
                </a:lnTo>
                <a:lnTo>
                  <a:pt x="38519" y="23761"/>
                </a:lnTo>
                <a:lnTo>
                  <a:pt x="38519" y="192239"/>
                </a:lnTo>
                <a:lnTo>
                  <a:pt x="62636" y="192239"/>
                </a:lnTo>
                <a:lnTo>
                  <a:pt x="626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3" name="object 6">
            <a:extLst>
              <a:ext uri="{FF2B5EF4-FFF2-40B4-BE49-F238E27FC236}">
                <a16:creationId xmlns:a16="http://schemas.microsoft.com/office/drawing/2014/main" id="{FE74454F-D5DF-492F-B618-160A26A616F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02615" y="2369721"/>
            <a:ext cx="106210" cy="104762"/>
          </a:xfrm>
          <a:prstGeom prst="rect">
            <a:avLst/>
          </a:prstGeom>
        </p:spPr>
      </p:pic>
      <p:pic>
        <p:nvPicPr>
          <p:cNvPr id="84" name="object 7">
            <a:extLst>
              <a:ext uri="{FF2B5EF4-FFF2-40B4-BE49-F238E27FC236}">
                <a16:creationId xmlns:a16="http://schemas.microsoft.com/office/drawing/2014/main" id="{F952A0A7-50D9-4E59-811C-0C0B904FC3F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89458" y="2362876"/>
            <a:ext cx="1061999" cy="269646"/>
          </a:xfrm>
          <a:prstGeom prst="rect">
            <a:avLst/>
          </a:prstGeom>
        </p:spPr>
      </p:pic>
      <p:grpSp>
        <p:nvGrpSpPr>
          <p:cNvPr id="85" name="object 8">
            <a:extLst>
              <a:ext uri="{FF2B5EF4-FFF2-40B4-BE49-F238E27FC236}">
                <a16:creationId xmlns:a16="http://schemas.microsoft.com/office/drawing/2014/main" id="{C16047D6-4890-4255-8ACA-8A150E66C187}"/>
              </a:ext>
            </a:extLst>
          </p:cNvPr>
          <p:cNvGrpSpPr/>
          <p:nvPr/>
        </p:nvGrpSpPr>
        <p:grpSpPr>
          <a:xfrm>
            <a:off x="5020746" y="1928726"/>
            <a:ext cx="294640" cy="220345"/>
            <a:chOff x="3958564" y="1808653"/>
            <a:chExt cx="294640" cy="220345"/>
          </a:xfrm>
        </p:grpSpPr>
        <p:pic>
          <p:nvPicPr>
            <p:cNvPr id="86" name="object 9">
              <a:extLst>
                <a:ext uri="{FF2B5EF4-FFF2-40B4-BE49-F238E27FC236}">
                  <a16:creationId xmlns:a16="http://schemas.microsoft.com/office/drawing/2014/main" id="{4147EB79-88CB-4CB2-B764-03166AE7A88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58564" y="1833126"/>
              <a:ext cx="114109" cy="195478"/>
            </a:xfrm>
            <a:prstGeom prst="rect">
              <a:avLst/>
            </a:prstGeom>
          </p:spPr>
        </p:pic>
        <p:pic>
          <p:nvPicPr>
            <p:cNvPr id="87" name="object 10">
              <a:extLst>
                <a:ext uri="{FF2B5EF4-FFF2-40B4-BE49-F238E27FC236}">
                  <a16:creationId xmlns:a16="http://schemas.microsoft.com/office/drawing/2014/main" id="{766468F4-4CEB-4356-9FB2-3C6FA492569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98239" y="1808653"/>
              <a:ext cx="154800" cy="123113"/>
            </a:xfrm>
            <a:prstGeom prst="rect">
              <a:avLst/>
            </a:prstGeom>
          </p:spPr>
        </p:pic>
      </p:grpSp>
      <p:pic>
        <p:nvPicPr>
          <p:cNvPr id="88" name="object 11">
            <a:extLst>
              <a:ext uri="{FF2B5EF4-FFF2-40B4-BE49-F238E27FC236}">
                <a16:creationId xmlns:a16="http://schemas.microsoft.com/office/drawing/2014/main" id="{1C967AA4-38EE-461D-95A7-B069F59386C8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02699" y="1940245"/>
            <a:ext cx="1062367" cy="269633"/>
          </a:xfrm>
          <a:prstGeom prst="rect">
            <a:avLst/>
          </a:prstGeom>
        </p:spPr>
      </p:pic>
      <p:grpSp>
        <p:nvGrpSpPr>
          <p:cNvPr id="89" name="object 12">
            <a:extLst>
              <a:ext uri="{FF2B5EF4-FFF2-40B4-BE49-F238E27FC236}">
                <a16:creationId xmlns:a16="http://schemas.microsoft.com/office/drawing/2014/main" id="{60478EA4-02E2-4769-ABC0-00CF350D28CC}"/>
              </a:ext>
            </a:extLst>
          </p:cNvPr>
          <p:cNvGrpSpPr/>
          <p:nvPr/>
        </p:nvGrpSpPr>
        <p:grpSpPr>
          <a:xfrm>
            <a:off x="7758181" y="1506083"/>
            <a:ext cx="257810" cy="223520"/>
            <a:chOff x="6695999" y="1386010"/>
            <a:chExt cx="257810" cy="223520"/>
          </a:xfrm>
        </p:grpSpPr>
        <p:pic>
          <p:nvPicPr>
            <p:cNvPr id="90" name="object 13">
              <a:extLst>
                <a:ext uri="{FF2B5EF4-FFF2-40B4-BE49-F238E27FC236}">
                  <a16:creationId xmlns:a16="http://schemas.microsoft.com/office/drawing/2014/main" id="{4700E2C1-F99D-4126-9EBF-49FD726C6534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95999" y="1410483"/>
              <a:ext cx="110515" cy="198729"/>
            </a:xfrm>
            <a:prstGeom prst="rect">
              <a:avLst/>
            </a:prstGeom>
          </p:spPr>
        </p:pic>
        <p:pic>
          <p:nvPicPr>
            <p:cNvPr id="91" name="object 14">
              <a:extLst>
                <a:ext uri="{FF2B5EF4-FFF2-40B4-BE49-F238E27FC236}">
                  <a16:creationId xmlns:a16="http://schemas.microsoft.com/office/drawing/2014/main" id="{65D49A49-2227-4DB1-A98A-84240DB29BF8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6041" y="1386010"/>
              <a:ext cx="117360" cy="123482"/>
            </a:xfrm>
            <a:prstGeom prst="rect">
              <a:avLst/>
            </a:prstGeom>
          </p:spPr>
        </p:pic>
      </p:grpSp>
      <p:pic>
        <p:nvPicPr>
          <p:cNvPr id="92" name="object 15">
            <a:extLst>
              <a:ext uri="{FF2B5EF4-FFF2-40B4-BE49-F238E27FC236}">
                <a16:creationId xmlns:a16="http://schemas.microsoft.com/office/drawing/2014/main" id="{AB7970C4-269F-47B8-A3F8-61450C7C929D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103062" y="1517602"/>
            <a:ext cx="1062354" cy="269633"/>
          </a:xfrm>
          <a:prstGeom prst="rect">
            <a:avLst/>
          </a:prstGeom>
        </p:spPr>
      </p:pic>
      <p:grpSp>
        <p:nvGrpSpPr>
          <p:cNvPr id="93" name="object 16">
            <a:extLst>
              <a:ext uri="{FF2B5EF4-FFF2-40B4-BE49-F238E27FC236}">
                <a16:creationId xmlns:a16="http://schemas.microsoft.com/office/drawing/2014/main" id="{F8CFDA45-6990-4903-BDC5-D41074C3F9C9}"/>
              </a:ext>
            </a:extLst>
          </p:cNvPr>
          <p:cNvGrpSpPr/>
          <p:nvPr/>
        </p:nvGrpSpPr>
        <p:grpSpPr>
          <a:xfrm>
            <a:off x="2322898" y="4193847"/>
            <a:ext cx="1045844" cy="190500"/>
            <a:chOff x="1260716" y="4073774"/>
            <a:chExt cx="1045844" cy="190500"/>
          </a:xfrm>
        </p:grpSpPr>
        <p:pic>
          <p:nvPicPr>
            <p:cNvPr id="94" name="object 17">
              <a:extLst>
                <a:ext uri="{FF2B5EF4-FFF2-40B4-BE49-F238E27FC236}">
                  <a16:creationId xmlns:a16="http://schemas.microsoft.com/office/drawing/2014/main" id="{0912AC82-72E0-4E52-BA4A-5FB2C14B545A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0716" y="4080251"/>
              <a:ext cx="369366" cy="183591"/>
            </a:xfrm>
            <a:prstGeom prst="rect">
              <a:avLst/>
            </a:prstGeom>
          </p:spPr>
        </p:pic>
        <p:pic>
          <p:nvPicPr>
            <p:cNvPr id="95" name="object 18">
              <a:extLst>
                <a:ext uri="{FF2B5EF4-FFF2-40B4-BE49-F238E27FC236}">
                  <a16:creationId xmlns:a16="http://schemas.microsoft.com/office/drawing/2014/main" id="{FBE519D3-6EA5-4097-9113-370A93F07B6F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50606" y="4080963"/>
              <a:ext cx="84950" cy="141490"/>
            </a:xfrm>
            <a:prstGeom prst="rect">
              <a:avLst/>
            </a:prstGeom>
          </p:spPr>
        </p:pic>
        <p:pic>
          <p:nvPicPr>
            <p:cNvPr id="96" name="object 19">
              <a:extLst>
                <a:ext uri="{FF2B5EF4-FFF2-40B4-BE49-F238E27FC236}">
                  <a16:creationId xmlns:a16="http://schemas.microsoft.com/office/drawing/2014/main" id="{0C668A98-5C62-4A46-A7C1-C5B7E56C75CB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61121" y="4118402"/>
              <a:ext cx="135356" cy="104051"/>
            </a:xfrm>
            <a:prstGeom prst="rect">
              <a:avLst/>
            </a:prstGeom>
          </p:spPr>
        </p:pic>
        <p:pic>
          <p:nvPicPr>
            <p:cNvPr id="97" name="object 20">
              <a:extLst>
                <a:ext uri="{FF2B5EF4-FFF2-40B4-BE49-F238E27FC236}">
                  <a16:creationId xmlns:a16="http://schemas.microsoft.com/office/drawing/2014/main" id="{0C7E20DD-4713-4DD1-8599-913D2903EF86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17725" y="4118402"/>
              <a:ext cx="82435" cy="105841"/>
            </a:xfrm>
            <a:prstGeom prst="rect">
              <a:avLst/>
            </a:prstGeom>
          </p:spPr>
        </p:pic>
        <p:pic>
          <p:nvPicPr>
            <p:cNvPr id="98" name="object 21">
              <a:extLst>
                <a:ext uri="{FF2B5EF4-FFF2-40B4-BE49-F238E27FC236}">
                  <a16:creationId xmlns:a16="http://schemas.microsoft.com/office/drawing/2014/main" id="{D0530DA3-27FF-48D6-B89E-CFDE79F9D6BE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21039" y="4096088"/>
              <a:ext cx="240842" cy="128524"/>
            </a:xfrm>
            <a:prstGeom prst="rect">
              <a:avLst/>
            </a:prstGeom>
          </p:spPr>
        </p:pic>
        <p:sp>
          <p:nvSpPr>
            <p:cNvPr id="99" name="object 22">
              <a:extLst>
                <a:ext uri="{FF2B5EF4-FFF2-40B4-BE49-F238E27FC236}">
                  <a16:creationId xmlns:a16="http://schemas.microsoft.com/office/drawing/2014/main" id="{FCA8931F-E2DF-43FF-87D1-7522433B5A2F}"/>
                </a:ext>
              </a:extLst>
            </p:cNvPr>
            <p:cNvSpPr/>
            <p:nvPr/>
          </p:nvSpPr>
          <p:spPr>
            <a:xfrm>
              <a:off x="2288514" y="4073774"/>
              <a:ext cx="17780" cy="149225"/>
            </a:xfrm>
            <a:custGeom>
              <a:avLst/>
              <a:gdLst/>
              <a:ahLst/>
              <a:cxnLst/>
              <a:rect l="l" t="t" r="r" b="b"/>
              <a:pathLst>
                <a:path w="17780" h="149225">
                  <a:moveTo>
                    <a:pt x="17640" y="0"/>
                  </a:moveTo>
                  <a:lnTo>
                    <a:pt x="0" y="0"/>
                  </a:lnTo>
                  <a:lnTo>
                    <a:pt x="0" y="148678"/>
                  </a:lnTo>
                  <a:lnTo>
                    <a:pt x="17640" y="148678"/>
                  </a:lnTo>
                  <a:lnTo>
                    <a:pt x="176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0" name="object 23">
            <a:extLst>
              <a:ext uri="{FF2B5EF4-FFF2-40B4-BE49-F238E27FC236}">
                <a16:creationId xmlns:a16="http://schemas.microsoft.com/office/drawing/2014/main" id="{8F8143D3-A532-4D59-B4BE-45F5752D1CF8}"/>
              </a:ext>
            </a:extLst>
          </p:cNvPr>
          <p:cNvGrpSpPr/>
          <p:nvPr/>
        </p:nvGrpSpPr>
        <p:grpSpPr>
          <a:xfrm>
            <a:off x="3431697" y="4201036"/>
            <a:ext cx="580390" cy="143510"/>
            <a:chOff x="2369515" y="4080963"/>
            <a:chExt cx="580390" cy="143510"/>
          </a:xfrm>
        </p:grpSpPr>
        <p:pic>
          <p:nvPicPr>
            <p:cNvPr id="101" name="object 24">
              <a:extLst>
                <a:ext uri="{FF2B5EF4-FFF2-40B4-BE49-F238E27FC236}">
                  <a16:creationId xmlns:a16="http://schemas.microsoft.com/office/drawing/2014/main" id="{7CF4456D-D0A8-4D75-8D1C-BD8D3CD11E2F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69515" y="4080963"/>
              <a:ext cx="189369" cy="143281"/>
            </a:xfrm>
            <a:prstGeom prst="rect">
              <a:avLst/>
            </a:prstGeom>
          </p:spPr>
        </p:pic>
        <p:pic>
          <p:nvPicPr>
            <p:cNvPr id="102" name="object 25">
              <a:extLst>
                <a:ext uri="{FF2B5EF4-FFF2-40B4-BE49-F238E27FC236}">
                  <a16:creationId xmlns:a16="http://schemas.microsoft.com/office/drawing/2014/main" id="{347D8D8B-9438-4316-A36C-4C74ADA5DDDA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78315" y="4118402"/>
              <a:ext cx="82448" cy="105841"/>
            </a:xfrm>
            <a:prstGeom prst="rect">
              <a:avLst/>
            </a:prstGeom>
          </p:spPr>
        </p:pic>
        <p:pic>
          <p:nvPicPr>
            <p:cNvPr id="103" name="object 26">
              <a:extLst>
                <a:ext uri="{FF2B5EF4-FFF2-40B4-BE49-F238E27FC236}">
                  <a16:creationId xmlns:a16="http://schemas.microsoft.com/office/drawing/2014/main" id="{33D62135-CC2E-474A-AC4E-C43C0E0A0859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681643" y="4118402"/>
              <a:ext cx="80276" cy="104051"/>
            </a:xfrm>
            <a:prstGeom prst="rect">
              <a:avLst/>
            </a:prstGeom>
          </p:spPr>
        </p:pic>
        <p:pic>
          <p:nvPicPr>
            <p:cNvPr id="104" name="object 27">
              <a:extLst>
                <a:ext uri="{FF2B5EF4-FFF2-40B4-BE49-F238E27FC236}">
                  <a16:creationId xmlns:a16="http://schemas.microsoft.com/office/drawing/2014/main" id="{6DD251B9-D594-4B85-B076-F4D77D06E59E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83154" y="4118402"/>
              <a:ext cx="166687" cy="105841"/>
            </a:xfrm>
            <a:prstGeom prst="rect">
              <a:avLst/>
            </a:prstGeom>
          </p:spPr>
        </p:pic>
      </p:grpSp>
      <p:grpSp>
        <p:nvGrpSpPr>
          <p:cNvPr id="105" name="object 28">
            <a:extLst>
              <a:ext uri="{FF2B5EF4-FFF2-40B4-BE49-F238E27FC236}">
                <a16:creationId xmlns:a16="http://schemas.microsoft.com/office/drawing/2014/main" id="{4FA7954C-9683-4111-8D51-F68F35D08962}"/>
              </a:ext>
            </a:extLst>
          </p:cNvPr>
          <p:cNvGrpSpPr/>
          <p:nvPr/>
        </p:nvGrpSpPr>
        <p:grpSpPr>
          <a:xfrm>
            <a:off x="4953423" y="3813318"/>
            <a:ext cx="885825" cy="151765"/>
            <a:chOff x="3891241" y="3693245"/>
            <a:chExt cx="885825" cy="151765"/>
          </a:xfrm>
        </p:grpSpPr>
        <p:pic>
          <p:nvPicPr>
            <p:cNvPr id="106" name="object 29">
              <a:extLst>
                <a:ext uri="{FF2B5EF4-FFF2-40B4-BE49-F238E27FC236}">
                  <a16:creationId xmlns:a16="http://schemas.microsoft.com/office/drawing/2014/main" id="{DC2481C3-0E0D-4429-838E-9695B62AB572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891241" y="3693245"/>
              <a:ext cx="186842" cy="149225"/>
            </a:xfrm>
            <a:prstGeom prst="rect">
              <a:avLst/>
            </a:prstGeom>
          </p:spPr>
        </p:pic>
        <p:pic>
          <p:nvPicPr>
            <p:cNvPr id="107" name="object 30">
              <a:extLst>
                <a:ext uri="{FF2B5EF4-FFF2-40B4-BE49-F238E27FC236}">
                  <a16:creationId xmlns:a16="http://schemas.microsoft.com/office/drawing/2014/main" id="{F88740A7-33D4-4EE5-85CC-CF4E2EAD1DC9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099318" y="3737885"/>
              <a:ext cx="188277" cy="106565"/>
            </a:xfrm>
            <a:prstGeom prst="rect">
              <a:avLst/>
            </a:prstGeom>
          </p:spPr>
        </p:pic>
        <p:pic>
          <p:nvPicPr>
            <p:cNvPr id="108" name="object 31">
              <a:extLst>
                <a:ext uri="{FF2B5EF4-FFF2-40B4-BE49-F238E27FC236}">
                  <a16:creationId xmlns:a16="http://schemas.microsoft.com/office/drawing/2014/main" id="{43A651F1-BC25-4A11-B45D-AE06B81248ED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308119" y="3700446"/>
              <a:ext cx="244805" cy="143637"/>
            </a:xfrm>
            <a:prstGeom prst="rect">
              <a:avLst/>
            </a:prstGeom>
          </p:spPr>
        </p:pic>
        <p:pic>
          <p:nvPicPr>
            <p:cNvPr id="109" name="object 32">
              <a:extLst>
                <a:ext uri="{FF2B5EF4-FFF2-40B4-BE49-F238E27FC236}">
                  <a16:creationId xmlns:a16="http://schemas.microsoft.com/office/drawing/2014/main" id="{552ED754-0E76-49EF-B594-02FA76827250}"/>
                </a:ext>
              </a:extLst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572355" y="3737885"/>
              <a:ext cx="160210" cy="106565"/>
            </a:xfrm>
            <a:prstGeom prst="rect">
              <a:avLst/>
            </a:prstGeom>
          </p:spPr>
        </p:pic>
        <p:sp>
          <p:nvSpPr>
            <p:cNvPr id="110" name="object 33">
              <a:extLst>
                <a:ext uri="{FF2B5EF4-FFF2-40B4-BE49-F238E27FC236}">
                  <a16:creationId xmlns:a16="http://schemas.microsoft.com/office/drawing/2014/main" id="{F7A8B723-B899-44C9-B56F-B9FDBFF6C8BD}"/>
                </a:ext>
              </a:extLst>
            </p:cNvPr>
            <p:cNvSpPr/>
            <p:nvPr/>
          </p:nvSpPr>
          <p:spPr>
            <a:xfrm>
              <a:off x="4759198" y="3693245"/>
              <a:ext cx="17780" cy="149225"/>
            </a:xfrm>
            <a:custGeom>
              <a:avLst/>
              <a:gdLst/>
              <a:ahLst/>
              <a:cxnLst/>
              <a:rect l="l" t="t" r="r" b="b"/>
              <a:pathLst>
                <a:path w="17779" h="149225">
                  <a:moveTo>
                    <a:pt x="17640" y="0"/>
                  </a:moveTo>
                  <a:lnTo>
                    <a:pt x="0" y="0"/>
                  </a:lnTo>
                  <a:lnTo>
                    <a:pt x="0" y="149047"/>
                  </a:lnTo>
                  <a:lnTo>
                    <a:pt x="17640" y="149047"/>
                  </a:lnTo>
                  <a:lnTo>
                    <a:pt x="176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1" name="object 34">
            <a:extLst>
              <a:ext uri="{FF2B5EF4-FFF2-40B4-BE49-F238E27FC236}">
                <a16:creationId xmlns:a16="http://schemas.microsoft.com/office/drawing/2014/main" id="{25C5A880-F569-4891-9954-D95D17049D16}"/>
              </a:ext>
            </a:extLst>
          </p:cNvPr>
          <p:cNvGrpSpPr/>
          <p:nvPr/>
        </p:nvGrpSpPr>
        <p:grpSpPr>
          <a:xfrm>
            <a:off x="5902736" y="3820518"/>
            <a:ext cx="580390" cy="144145"/>
            <a:chOff x="4840554" y="3700445"/>
            <a:chExt cx="580390" cy="144145"/>
          </a:xfrm>
        </p:grpSpPr>
        <p:pic>
          <p:nvPicPr>
            <p:cNvPr id="112" name="object 35">
              <a:extLst>
                <a:ext uri="{FF2B5EF4-FFF2-40B4-BE49-F238E27FC236}">
                  <a16:creationId xmlns:a16="http://schemas.microsoft.com/office/drawing/2014/main" id="{D39FF592-6EE4-439F-AC5C-6F7AADE78857}"/>
                </a:ext>
              </a:extLst>
            </p:cNvPr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840554" y="3700445"/>
              <a:ext cx="189001" cy="143637"/>
            </a:xfrm>
            <a:prstGeom prst="rect">
              <a:avLst/>
            </a:prstGeom>
          </p:spPr>
        </p:pic>
        <p:pic>
          <p:nvPicPr>
            <p:cNvPr id="113" name="object 36">
              <a:extLst>
                <a:ext uri="{FF2B5EF4-FFF2-40B4-BE49-F238E27FC236}">
                  <a16:creationId xmlns:a16="http://schemas.microsoft.com/office/drawing/2014/main" id="{2928FFDE-359D-4109-8058-CD953B4828ED}"/>
                </a:ext>
              </a:extLst>
            </p:cNvPr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048999" y="3737885"/>
              <a:ext cx="82435" cy="106197"/>
            </a:xfrm>
            <a:prstGeom prst="rect">
              <a:avLst/>
            </a:prstGeom>
          </p:spPr>
        </p:pic>
        <p:pic>
          <p:nvPicPr>
            <p:cNvPr id="114" name="object 37">
              <a:extLst>
                <a:ext uri="{FF2B5EF4-FFF2-40B4-BE49-F238E27FC236}">
                  <a16:creationId xmlns:a16="http://schemas.microsoft.com/office/drawing/2014/main" id="{8CFA9E0B-CED2-4657-8366-F533A28E0542}"/>
                </a:ext>
              </a:extLst>
            </p:cNvPr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152682" y="3737885"/>
              <a:ext cx="80276" cy="104406"/>
            </a:xfrm>
            <a:prstGeom prst="rect">
              <a:avLst/>
            </a:prstGeom>
          </p:spPr>
        </p:pic>
        <p:pic>
          <p:nvPicPr>
            <p:cNvPr id="115" name="object 38">
              <a:extLst>
                <a:ext uri="{FF2B5EF4-FFF2-40B4-BE49-F238E27FC236}">
                  <a16:creationId xmlns:a16="http://schemas.microsoft.com/office/drawing/2014/main" id="{F629CE5F-0E6C-4A27-B952-B96DAE060746}"/>
                </a:ext>
              </a:extLst>
            </p:cNvPr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254205" y="3737885"/>
              <a:ext cx="166319" cy="106197"/>
            </a:xfrm>
            <a:prstGeom prst="rect">
              <a:avLst/>
            </a:prstGeom>
          </p:spPr>
        </p:pic>
      </p:grpSp>
      <p:grpSp>
        <p:nvGrpSpPr>
          <p:cNvPr id="116" name="object 39">
            <a:extLst>
              <a:ext uri="{FF2B5EF4-FFF2-40B4-BE49-F238E27FC236}">
                <a16:creationId xmlns:a16="http://schemas.microsoft.com/office/drawing/2014/main" id="{7B5EB113-06F6-46BA-9870-8FA4FD80D36A}"/>
              </a:ext>
            </a:extLst>
          </p:cNvPr>
          <p:cNvGrpSpPr/>
          <p:nvPr/>
        </p:nvGrpSpPr>
        <p:grpSpPr>
          <a:xfrm>
            <a:off x="7586464" y="3475282"/>
            <a:ext cx="1193165" cy="190500"/>
            <a:chOff x="6524282" y="3355209"/>
            <a:chExt cx="1193165" cy="190500"/>
          </a:xfrm>
        </p:grpSpPr>
        <p:pic>
          <p:nvPicPr>
            <p:cNvPr id="117" name="object 40">
              <a:extLst>
                <a:ext uri="{FF2B5EF4-FFF2-40B4-BE49-F238E27FC236}">
                  <a16:creationId xmlns:a16="http://schemas.microsoft.com/office/drawing/2014/main" id="{CCC4F90C-0CB5-4DFF-BFD4-73E8D7CA848C}"/>
                </a:ext>
              </a:extLst>
            </p:cNvPr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524282" y="3359882"/>
              <a:ext cx="1148753" cy="185762"/>
            </a:xfrm>
            <a:prstGeom prst="rect">
              <a:avLst/>
            </a:prstGeom>
          </p:spPr>
        </p:pic>
        <p:sp>
          <p:nvSpPr>
            <p:cNvPr id="118" name="object 41">
              <a:extLst>
                <a:ext uri="{FF2B5EF4-FFF2-40B4-BE49-F238E27FC236}">
                  <a16:creationId xmlns:a16="http://schemas.microsoft.com/office/drawing/2014/main" id="{8AC296C7-07EF-44AC-8F54-80BD1CA418CC}"/>
                </a:ext>
              </a:extLst>
            </p:cNvPr>
            <p:cNvSpPr/>
            <p:nvPr/>
          </p:nvSpPr>
          <p:spPr>
            <a:xfrm>
              <a:off x="7699680" y="3355209"/>
              <a:ext cx="17780" cy="149225"/>
            </a:xfrm>
            <a:custGeom>
              <a:avLst/>
              <a:gdLst/>
              <a:ahLst/>
              <a:cxnLst/>
              <a:rect l="l" t="t" r="r" b="b"/>
              <a:pathLst>
                <a:path w="17779" h="149225">
                  <a:moveTo>
                    <a:pt x="17640" y="0"/>
                  </a:moveTo>
                  <a:lnTo>
                    <a:pt x="0" y="0"/>
                  </a:lnTo>
                  <a:lnTo>
                    <a:pt x="0" y="149034"/>
                  </a:lnTo>
                  <a:lnTo>
                    <a:pt x="17640" y="149034"/>
                  </a:lnTo>
                  <a:lnTo>
                    <a:pt x="176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9" name="object 42">
            <a:extLst>
              <a:ext uri="{FF2B5EF4-FFF2-40B4-BE49-F238E27FC236}">
                <a16:creationId xmlns:a16="http://schemas.microsoft.com/office/drawing/2014/main" id="{DD725A16-3AC0-462E-B7A4-7FEA425A4AC7}"/>
              </a:ext>
            </a:extLst>
          </p:cNvPr>
          <p:cNvGrpSpPr/>
          <p:nvPr/>
        </p:nvGrpSpPr>
        <p:grpSpPr>
          <a:xfrm>
            <a:off x="8842862" y="3482482"/>
            <a:ext cx="580390" cy="144145"/>
            <a:chOff x="7780680" y="3362409"/>
            <a:chExt cx="580390" cy="144145"/>
          </a:xfrm>
        </p:grpSpPr>
        <p:pic>
          <p:nvPicPr>
            <p:cNvPr id="120" name="object 43">
              <a:extLst>
                <a:ext uri="{FF2B5EF4-FFF2-40B4-BE49-F238E27FC236}">
                  <a16:creationId xmlns:a16="http://schemas.microsoft.com/office/drawing/2014/main" id="{58EF0A6A-563B-47FB-BBFD-916EB48A4D07}"/>
                </a:ext>
              </a:extLst>
            </p:cNvPr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780680" y="3362409"/>
              <a:ext cx="189001" cy="143637"/>
            </a:xfrm>
            <a:prstGeom prst="rect">
              <a:avLst/>
            </a:prstGeom>
          </p:spPr>
        </p:pic>
        <p:pic>
          <p:nvPicPr>
            <p:cNvPr id="121" name="object 44">
              <a:extLst>
                <a:ext uri="{FF2B5EF4-FFF2-40B4-BE49-F238E27FC236}">
                  <a16:creationId xmlns:a16="http://schemas.microsoft.com/office/drawing/2014/main" id="{7892270A-5024-41C3-BDE1-EECD85F41FAE}"/>
                </a:ext>
              </a:extLst>
            </p:cNvPr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989480" y="3399849"/>
              <a:ext cx="82435" cy="106197"/>
            </a:xfrm>
            <a:prstGeom prst="rect">
              <a:avLst/>
            </a:prstGeom>
          </p:spPr>
        </p:pic>
        <p:pic>
          <p:nvPicPr>
            <p:cNvPr id="122" name="object 45">
              <a:extLst>
                <a:ext uri="{FF2B5EF4-FFF2-40B4-BE49-F238E27FC236}">
                  <a16:creationId xmlns:a16="http://schemas.microsoft.com/office/drawing/2014/main" id="{9612633B-52E5-4375-A2A3-20F9C1181A9B}"/>
                </a:ext>
              </a:extLst>
            </p:cNvPr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092795" y="3399849"/>
              <a:ext cx="80289" cy="104393"/>
            </a:xfrm>
            <a:prstGeom prst="rect">
              <a:avLst/>
            </a:prstGeom>
          </p:spPr>
        </p:pic>
        <p:pic>
          <p:nvPicPr>
            <p:cNvPr id="123" name="object 46">
              <a:extLst>
                <a:ext uri="{FF2B5EF4-FFF2-40B4-BE49-F238E27FC236}">
                  <a16:creationId xmlns:a16="http://schemas.microsoft.com/office/drawing/2014/main" id="{B45E06E7-6ADE-4B07-833C-4437A52907FE}"/>
                </a:ext>
              </a:extLst>
            </p:cNvPr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194319" y="3399849"/>
              <a:ext cx="166674" cy="106197"/>
            </a:xfrm>
            <a:prstGeom prst="rect">
              <a:avLst/>
            </a:prstGeom>
          </p:spPr>
        </p:pic>
      </p:grpSp>
      <p:pic>
        <p:nvPicPr>
          <p:cNvPr id="124" name="object 47">
            <a:extLst>
              <a:ext uri="{FF2B5EF4-FFF2-40B4-BE49-F238E27FC236}">
                <a16:creationId xmlns:a16="http://schemas.microsoft.com/office/drawing/2014/main" id="{3332C558-91C3-4279-A62D-07514619B16C}"/>
              </a:ext>
            </a:extLst>
          </p:cNvPr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5180575" y="3382407"/>
            <a:ext cx="108000" cy="102235"/>
          </a:xfrm>
          <a:prstGeom prst="rect">
            <a:avLst/>
          </a:prstGeom>
        </p:spPr>
      </p:pic>
      <p:sp>
        <p:nvSpPr>
          <p:cNvPr id="125" name="object 48">
            <a:extLst>
              <a:ext uri="{FF2B5EF4-FFF2-40B4-BE49-F238E27FC236}">
                <a16:creationId xmlns:a16="http://schemas.microsoft.com/office/drawing/2014/main" id="{06A831E5-CFD4-45FF-9875-F0DB36F2BFDC}"/>
              </a:ext>
            </a:extLst>
          </p:cNvPr>
          <p:cNvSpPr/>
          <p:nvPr/>
        </p:nvSpPr>
        <p:spPr>
          <a:xfrm>
            <a:off x="5338983" y="3429562"/>
            <a:ext cx="100330" cy="35560"/>
          </a:xfrm>
          <a:custGeom>
            <a:avLst/>
            <a:gdLst/>
            <a:ahLst/>
            <a:cxnLst/>
            <a:rect l="l" t="t" r="r" b="b"/>
            <a:pathLst>
              <a:path w="100329" h="35560">
                <a:moveTo>
                  <a:pt x="97917" y="0"/>
                </a:moveTo>
                <a:lnTo>
                  <a:pt x="1803" y="0"/>
                </a:lnTo>
                <a:lnTo>
                  <a:pt x="0" y="1803"/>
                </a:lnTo>
                <a:lnTo>
                  <a:pt x="0" y="4317"/>
                </a:lnTo>
                <a:lnTo>
                  <a:pt x="1435" y="5765"/>
                </a:lnTo>
                <a:lnTo>
                  <a:pt x="1803" y="5765"/>
                </a:lnTo>
                <a:lnTo>
                  <a:pt x="1803" y="6121"/>
                </a:lnTo>
                <a:lnTo>
                  <a:pt x="50038" y="6121"/>
                </a:lnTo>
                <a:lnTo>
                  <a:pt x="98272" y="5765"/>
                </a:lnTo>
                <a:lnTo>
                  <a:pt x="98996" y="5397"/>
                </a:lnTo>
                <a:lnTo>
                  <a:pt x="99364" y="5041"/>
                </a:lnTo>
                <a:lnTo>
                  <a:pt x="99720" y="4317"/>
                </a:lnTo>
                <a:lnTo>
                  <a:pt x="100076" y="3962"/>
                </a:lnTo>
                <a:lnTo>
                  <a:pt x="100076" y="2158"/>
                </a:lnTo>
                <a:lnTo>
                  <a:pt x="99720" y="1435"/>
                </a:lnTo>
                <a:lnTo>
                  <a:pt x="98996" y="723"/>
                </a:lnTo>
                <a:lnTo>
                  <a:pt x="98272" y="355"/>
                </a:lnTo>
                <a:lnTo>
                  <a:pt x="97917" y="0"/>
                </a:lnTo>
                <a:close/>
              </a:path>
              <a:path w="100329" h="35560">
                <a:moveTo>
                  <a:pt x="97917" y="29159"/>
                </a:moveTo>
                <a:lnTo>
                  <a:pt x="1803" y="29159"/>
                </a:lnTo>
                <a:lnTo>
                  <a:pt x="1803" y="29514"/>
                </a:lnTo>
                <a:lnTo>
                  <a:pt x="1435" y="29514"/>
                </a:lnTo>
                <a:lnTo>
                  <a:pt x="0" y="30962"/>
                </a:lnTo>
                <a:lnTo>
                  <a:pt x="0" y="33477"/>
                </a:lnTo>
                <a:lnTo>
                  <a:pt x="1803" y="35280"/>
                </a:lnTo>
                <a:lnTo>
                  <a:pt x="97917" y="35280"/>
                </a:lnTo>
                <a:lnTo>
                  <a:pt x="98272" y="34924"/>
                </a:lnTo>
                <a:lnTo>
                  <a:pt x="98996" y="34556"/>
                </a:lnTo>
                <a:lnTo>
                  <a:pt x="99720" y="33845"/>
                </a:lnTo>
                <a:lnTo>
                  <a:pt x="100076" y="33121"/>
                </a:lnTo>
                <a:lnTo>
                  <a:pt x="100076" y="31318"/>
                </a:lnTo>
                <a:lnTo>
                  <a:pt x="99364" y="30238"/>
                </a:lnTo>
                <a:lnTo>
                  <a:pt x="97917" y="29159"/>
                </a:lnTo>
                <a:close/>
              </a:path>
            </a:pathLst>
          </a:custGeom>
          <a:solidFill>
            <a:srgbClr val="22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6" name="object 49">
            <a:extLst>
              <a:ext uri="{FF2B5EF4-FFF2-40B4-BE49-F238E27FC236}">
                <a16:creationId xmlns:a16="http://schemas.microsoft.com/office/drawing/2014/main" id="{0D61A20E-D0BE-4D03-8CE1-20563FFF070D}"/>
              </a:ext>
            </a:extLst>
          </p:cNvPr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5497110" y="3378800"/>
            <a:ext cx="106476" cy="109435"/>
          </a:xfrm>
          <a:prstGeom prst="rect">
            <a:avLst/>
          </a:prstGeom>
        </p:spPr>
      </p:pic>
      <p:pic>
        <p:nvPicPr>
          <p:cNvPr id="127" name="object 50">
            <a:extLst>
              <a:ext uri="{FF2B5EF4-FFF2-40B4-BE49-F238E27FC236}">
                <a16:creationId xmlns:a16="http://schemas.microsoft.com/office/drawing/2014/main" id="{7F7148BF-429D-441E-B086-D41E7B7306D1}"/>
              </a:ext>
            </a:extLst>
          </p:cNvPr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5734626" y="3316519"/>
            <a:ext cx="527392" cy="280441"/>
          </a:xfrm>
          <a:prstGeom prst="rect">
            <a:avLst/>
          </a:prstGeom>
        </p:spPr>
      </p:pic>
      <p:pic>
        <p:nvPicPr>
          <p:cNvPr id="128" name="object 51">
            <a:extLst>
              <a:ext uri="{FF2B5EF4-FFF2-40B4-BE49-F238E27FC236}">
                <a16:creationId xmlns:a16="http://schemas.microsoft.com/office/drawing/2014/main" id="{AF627ED1-123A-4183-AB62-3DC6BABBBFFF}"/>
              </a:ext>
            </a:extLst>
          </p:cNvPr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5203982" y="2991805"/>
            <a:ext cx="778319" cy="102590"/>
          </a:xfrm>
          <a:prstGeom prst="rect">
            <a:avLst/>
          </a:prstGeom>
        </p:spPr>
      </p:pic>
      <p:pic>
        <p:nvPicPr>
          <p:cNvPr id="129" name="object 52">
            <a:extLst>
              <a:ext uri="{FF2B5EF4-FFF2-40B4-BE49-F238E27FC236}">
                <a16:creationId xmlns:a16="http://schemas.microsoft.com/office/drawing/2014/main" id="{37B63EDC-CEC0-49A1-B615-F88833E4C6FA}"/>
              </a:ext>
            </a:extLst>
          </p:cNvPr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6035578" y="2897127"/>
            <a:ext cx="203047" cy="281508"/>
          </a:xfrm>
          <a:prstGeom prst="rect">
            <a:avLst/>
          </a:prstGeom>
        </p:spPr>
      </p:pic>
      <p:grpSp>
        <p:nvGrpSpPr>
          <p:cNvPr id="130" name="object 53">
            <a:extLst>
              <a:ext uri="{FF2B5EF4-FFF2-40B4-BE49-F238E27FC236}">
                <a16:creationId xmlns:a16="http://schemas.microsoft.com/office/drawing/2014/main" id="{75B239E3-D544-4398-B4F4-BB10D94BAD44}"/>
              </a:ext>
            </a:extLst>
          </p:cNvPr>
          <p:cNvGrpSpPr/>
          <p:nvPr/>
        </p:nvGrpSpPr>
        <p:grpSpPr>
          <a:xfrm>
            <a:off x="5059621" y="2494638"/>
            <a:ext cx="1323975" cy="290830"/>
            <a:chOff x="3997439" y="2374565"/>
            <a:chExt cx="1323975" cy="290830"/>
          </a:xfrm>
        </p:grpSpPr>
        <p:pic>
          <p:nvPicPr>
            <p:cNvPr id="131" name="object 54">
              <a:extLst>
                <a:ext uri="{FF2B5EF4-FFF2-40B4-BE49-F238E27FC236}">
                  <a16:creationId xmlns:a16="http://schemas.microsoft.com/office/drawing/2014/main" id="{632FF903-956C-46BC-B3BD-A89EB6DC6346}"/>
                </a:ext>
              </a:extLst>
            </p:cNvPr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997439" y="2374565"/>
              <a:ext cx="282600" cy="290525"/>
            </a:xfrm>
            <a:prstGeom prst="rect">
              <a:avLst/>
            </a:prstGeom>
          </p:spPr>
        </p:pic>
        <p:pic>
          <p:nvPicPr>
            <p:cNvPr id="132" name="object 55">
              <a:extLst>
                <a:ext uri="{FF2B5EF4-FFF2-40B4-BE49-F238E27FC236}">
                  <a16:creationId xmlns:a16="http://schemas.microsoft.com/office/drawing/2014/main" id="{4D598949-5698-48D4-8044-DDAA7FFA6D5E}"/>
                </a:ext>
              </a:extLst>
            </p:cNvPr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313885" y="2436846"/>
              <a:ext cx="1007275" cy="165239"/>
            </a:xfrm>
            <a:prstGeom prst="rect">
              <a:avLst/>
            </a:prstGeom>
          </p:spPr>
        </p:pic>
      </p:grpSp>
      <p:pic>
        <p:nvPicPr>
          <p:cNvPr id="133" name="object 56">
            <a:extLst>
              <a:ext uri="{FF2B5EF4-FFF2-40B4-BE49-F238E27FC236}">
                <a16:creationId xmlns:a16="http://schemas.microsoft.com/office/drawing/2014/main" id="{7136FAC6-C994-4DC1-916D-366C2A150857}"/>
              </a:ext>
            </a:extLst>
          </p:cNvPr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7978018" y="2056158"/>
            <a:ext cx="724204" cy="622922"/>
          </a:xfrm>
          <a:prstGeom prst="rect">
            <a:avLst/>
          </a:prstGeom>
        </p:spPr>
      </p:pic>
      <p:grpSp>
        <p:nvGrpSpPr>
          <p:cNvPr id="134" name="object 57">
            <a:extLst>
              <a:ext uri="{FF2B5EF4-FFF2-40B4-BE49-F238E27FC236}">
                <a16:creationId xmlns:a16="http://schemas.microsoft.com/office/drawing/2014/main" id="{027CEA3F-44B1-4936-A902-4EED7EE926BC}"/>
              </a:ext>
            </a:extLst>
          </p:cNvPr>
          <p:cNvGrpSpPr/>
          <p:nvPr/>
        </p:nvGrpSpPr>
        <p:grpSpPr>
          <a:xfrm>
            <a:off x="4024850" y="2031685"/>
            <a:ext cx="572770" cy="217170"/>
            <a:chOff x="2962668" y="1911612"/>
            <a:chExt cx="572770" cy="217170"/>
          </a:xfrm>
        </p:grpSpPr>
        <p:sp>
          <p:nvSpPr>
            <p:cNvPr id="135" name="object 58">
              <a:extLst>
                <a:ext uri="{FF2B5EF4-FFF2-40B4-BE49-F238E27FC236}">
                  <a16:creationId xmlns:a16="http://schemas.microsoft.com/office/drawing/2014/main" id="{2C175530-8A47-46B8-AC00-68E4A16B907C}"/>
                </a:ext>
              </a:extLst>
            </p:cNvPr>
            <p:cNvSpPr/>
            <p:nvPr/>
          </p:nvSpPr>
          <p:spPr>
            <a:xfrm>
              <a:off x="2973235" y="1959491"/>
              <a:ext cx="412750" cy="158750"/>
            </a:xfrm>
            <a:custGeom>
              <a:avLst/>
              <a:gdLst/>
              <a:ahLst/>
              <a:cxnLst/>
              <a:rect l="l" t="t" r="r" b="b"/>
              <a:pathLst>
                <a:path w="412750" h="158750">
                  <a:moveTo>
                    <a:pt x="0" y="158394"/>
                  </a:moveTo>
                  <a:lnTo>
                    <a:pt x="39820" y="121343"/>
                  </a:lnTo>
                  <a:lnTo>
                    <a:pt x="80686" y="90454"/>
                  </a:lnTo>
                  <a:lnTo>
                    <a:pt x="122790" y="65171"/>
                  </a:lnTo>
                  <a:lnTo>
                    <a:pt x="166325" y="44937"/>
                  </a:lnTo>
                  <a:lnTo>
                    <a:pt x="211484" y="29194"/>
                  </a:lnTo>
                  <a:lnTo>
                    <a:pt x="258459" y="17386"/>
                  </a:lnTo>
                  <a:lnTo>
                    <a:pt x="307442" y="8956"/>
                  </a:lnTo>
                  <a:lnTo>
                    <a:pt x="358626" y="3346"/>
                  </a:lnTo>
                  <a:lnTo>
                    <a:pt x="412203" y="0"/>
                  </a:lnTo>
                </a:path>
              </a:pathLst>
            </a:custGeom>
            <a:ln w="21133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59">
              <a:extLst>
                <a:ext uri="{FF2B5EF4-FFF2-40B4-BE49-F238E27FC236}">
                  <a16:creationId xmlns:a16="http://schemas.microsoft.com/office/drawing/2014/main" id="{3DCC9596-1B9E-47FB-A6E0-E58A812CE1AE}"/>
                </a:ext>
              </a:extLst>
            </p:cNvPr>
            <p:cNvSpPr/>
            <p:nvPr/>
          </p:nvSpPr>
          <p:spPr>
            <a:xfrm>
              <a:off x="3350882" y="1911612"/>
              <a:ext cx="184785" cy="98425"/>
            </a:xfrm>
            <a:custGeom>
              <a:avLst/>
              <a:gdLst/>
              <a:ahLst/>
              <a:cxnLst/>
              <a:rect l="l" t="t" r="r" b="b"/>
              <a:pathLst>
                <a:path w="184785" h="98425">
                  <a:moveTo>
                    <a:pt x="0" y="0"/>
                  </a:moveTo>
                  <a:lnTo>
                    <a:pt x="2159" y="98272"/>
                  </a:lnTo>
                  <a:lnTo>
                    <a:pt x="184315" y="453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7" name="object 60">
            <a:extLst>
              <a:ext uri="{FF2B5EF4-FFF2-40B4-BE49-F238E27FC236}">
                <a16:creationId xmlns:a16="http://schemas.microsoft.com/office/drawing/2014/main" id="{801C4DBF-325E-4EF8-92F8-2888F78D6079}"/>
              </a:ext>
            </a:extLst>
          </p:cNvPr>
          <p:cNvGrpSpPr/>
          <p:nvPr/>
        </p:nvGrpSpPr>
        <p:grpSpPr>
          <a:xfrm>
            <a:off x="6726292" y="1659436"/>
            <a:ext cx="572770" cy="217804"/>
            <a:chOff x="5664110" y="1539363"/>
            <a:chExt cx="572770" cy="217804"/>
          </a:xfrm>
        </p:grpSpPr>
        <p:sp>
          <p:nvSpPr>
            <p:cNvPr id="138" name="object 61">
              <a:extLst>
                <a:ext uri="{FF2B5EF4-FFF2-40B4-BE49-F238E27FC236}">
                  <a16:creationId xmlns:a16="http://schemas.microsoft.com/office/drawing/2014/main" id="{B98CFB33-FDC9-4300-8F0D-CFD224A2BD3D}"/>
                </a:ext>
              </a:extLst>
            </p:cNvPr>
            <p:cNvSpPr/>
            <p:nvPr/>
          </p:nvSpPr>
          <p:spPr>
            <a:xfrm>
              <a:off x="5674677" y="1587254"/>
              <a:ext cx="412750" cy="158750"/>
            </a:xfrm>
            <a:custGeom>
              <a:avLst/>
              <a:gdLst/>
              <a:ahLst/>
              <a:cxnLst/>
              <a:rect l="l" t="t" r="r" b="b"/>
              <a:pathLst>
                <a:path w="412750" h="158750">
                  <a:moveTo>
                    <a:pt x="0" y="158750"/>
                  </a:moveTo>
                  <a:lnTo>
                    <a:pt x="39820" y="121698"/>
                  </a:lnTo>
                  <a:lnTo>
                    <a:pt x="80686" y="90806"/>
                  </a:lnTo>
                  <a:lnTo>
                    <a:pt x="122790" y="65514"/>
                  </a:lnTo>
                  <a:lnTo>
                    <a:pt x="166325" y="45261"/>
                  </a:lnTo>
                  <a:lnTo>
                    <a:pt x="211484" y="29489"/>
                  </a:lnTo>
                  <a:lnTo>
                    <a:pt x="258459" y="17637"/>
                  </a:lnTo>
                  <a:lnTo>
                    <a:pt x="307442" y="9144"/>
                  </a:lnTo>
                  <a:lnTo>
                    <a:pt x="358626" y="3452"/>
                  </a:lnTo>
                  <a:lnTo>
                    <a:pt x="412203" y="0"/>
                  </a:lnTo>
                </a:path>
              </a:pathLst>
            </a:custGeom>
            <a:ln w="21133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62">
              <a:extLst>
                <a:ext uri="{FF2B5EF4-FFF2-40B4-BE49-F238E27FC236}">
                  <a16:creationId xmlns:a16="http://schemas.microsoft.com/office/drawing/2014/main" id="{E0C954BB-FBBD-4C2E-9DDD-708E45E44C74}"/>
                </a:ext>
              </a:extLst>
            </p:cNvPr>
            <p:cNvSpPr/>
            <p:nvPr/>
          </p:nvSpPr>
          <p:spPr>
            <a:xfrm>
              <a:off x="6052680" y="1539363"/>
              <a:ext cx="184150" cy="98425"/>
            </a:xfrm>
            <a:custGeom>
              <a:avLst/>
              <a:gdLst/>
              <a:ahLst/>
              <a:cxnLst/>
              <a:rect l="l" t="t" r="r" b="b"/>
              <a:pathLst>
                <a:path w="184150" h="98425">
                  <a:moveTo>
                    <a:pt x="0" y="0"/>
                  </a:moveTo>
                  <a:lnTo>
                    <a:pt x="1803" y="98285"/>
                  </a:lnTo>
                  <a:lnTo>
                    <a:pt x="183959" y="45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0" name="object 63">
            <a:extLst>
              <a:ext uri="{FF2B5EF4-FFF2-40B4-BE49-F238E27FC236}">
                <a16:creationId xmlns:a16="http://schemas.microsoft.com/office/drawing/2014/main" id="{C35B4DEC-D557-4EAB-B444-940C06B6B420}"/>
              </a:ext>
            </a:extLst>
          </p:cNvPr>
          <p:cNvSpPr/>
          <p:nvPr/>
        </p:nvSpPr>
        <p:spPr>
          <a:xfrm>
            <a:off x="4224786" y="5193922"/>
            <a:ext cx="47625" cy="144780"/>
          </a:xfrm>
          <a:custGeom>
            <a:avLst/>
            <a:gdLst/>
            <a:ahLst/>
            <a:cxnLst/>
            <a:rect l="l" t="t" r="r" b="b"/>
            <a:pathLst>
              <a:path w="47625" h="144779">
                <a:moveTo>
                  <a:pt x="47155" y="0"/>
                </a:moveTo>
                <a:lnTo>
                  <a:pt x="31318" y="0"/>
                </a:lnTo>
                <a:lnTo>
                  <a:pt x="0" y="17284"/>
                </a:lnTo>
                <a:lnTo>
                  <a:pt x="3949" y="31673"/>
                </a:lnTo>
                <a:lnTo>
                  <a:pt x="28435" y="17995"/>
                </a:lnTo>
                <a:lnTo>
                  <a:pt x="28790" y="17995"/>
                </a:lnTo>
                <a:lnTo>
                  <a:pt x="28790" y="144360"/>
                </a:lnTo>
                <a:lnTo>
                  <a:pt x="47155" y="144360"/>
                </a:lnTo>
                <a:lnTo>
                  <a:pt x="47155" y="0"/>
                </a:lnTo>
                <a:close/>
              </a:path>
            </a:pathLst>
          </a:custGeom>
          <a:solidFill>
            <a:srgbClr val="57585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1" name="object 64">
            <a:extLst>
              <a:ext uri="{FF2B5EF4-FFF2-40B4-BE49-F238E27FC236}">
                <a16:creationId xmlns:a16="http://schemas.microsoft.com/office/drawing/2014/main" id="{38B39657-A18F-48AD-B156-FCE8047E7595}"/>
              </a:ext>
            </a:extLst>
          </p:cNvPr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4316937" y="5191763"/>
            <a:ext cx="301688" cy="148678"/>
          </a:xfrm>
          <a:prstGeom prst="rect">
            <a:avLst/>
          </a:prstGeom>
        </p:spPr>
      </p:pic>
      <p:sp>
        <p:nvSpPr>
          <p:cNvPr id="142" name="object 65">
            <a:extLst>
              <a:ext uri="{FF2B5EF4-FFF2-40B4-BE49-F238E27FC236}">
                <a16:creationId xmlns:a16="http://schemas.microsoft.com/office/drawing/2014/main" id="{FFDCBAB5-B8FE-41F1-B5C4-AC13C12C5FCF}"/>
              </a:ext>
            </a:extLst>
          </p:cNvPr>
          <p:cNvSpPr/>
          <p:nvPr/>
        </p:nvSpPr>
        <p:spPr>
          <a:xfrm>
            <a:off x="6734700" y="5155758"/>
            <a:ext cx="47625" cy="144780"/>
          </a:xfrm>
          <a:custGeom>
            <a:avLst/>
            <a:gdLst/>
            <a:ahLst/>
            <a:cxnLst/>
            <a:rect l="l" t="t" r="r" b="b"/>
            <a:pathLst>
              <a:path w="47625" h="144779">
                <a:moveTo>
                  <a:pt x="47167" y="0"/>
                </a:moveTo>
                <a:lnTo>
                  <a:pt x="31318" y="0"/>
                </a:lnTo>
                <a:lnTo>
                  <a:pt x="0" y="17284"/>
                </a:lnTo>
                <a:lnTo>
                  <a:pt x="3962" y="31686"/>
                </a:lnTo>
                <a:lnTo>
                  <a:pt x="28435" y="18008"/>
                </a:lnTo>
                <a:lnTo>
                  <a:pt x="29159" y="18008"/>
                </a:lnTo>
                <a:lnTo>
                  <a:pt x="29159" y="144360"/>
                </a:lnTo>
                <a:lnTo>
                  <a:pt x="47167" y="144360"/>
                </a:lnTo>
                <a:lnTo>
                  <a:pt x="47167" y="0"/>
                </a:lnTo>
                <a:close/>
              </a:path>
            </a:pathLst>
          </a:custGeom>
          <a:solidFill>
            <a:srgbClr val="57585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3" name="object 66">
            <a:extLst>
              <a:ext uri="{FF2B5EF4-FFF2-40B4-BE49-F238E27FC236}">
                <a16:creationId xmlns:a16="http://schemas.microsoft.com/office/drawing/2014/main" id="{BDD9EC70-5FAB-4D3D-B913-ABAEB5FB1456}"/>
              </a:ext>
            </a:extLst>
          </p:cNvPr>
          <p:cNvGrpSpPr/>
          <p:nvPr/>
        </p:nvGrpSpPr>
        <p:grpSpPr>
          <a:xfrm>
            <a:off x="6827944" y="5153599"/>
            <a:ext cx="300990" cy="149225"/>
            <a:chOff x="5765762" y="5033526"/>
            <a:chExt cx="300990" cy="149225"/>
          </a:xfrm>
        </p:grpSpPr>
        <p:pic>
          <p:nvPicPr>
            <p:cNvPr id="144" name="object 67">
              <a:extLst>
                <a:ext uri="{FF2B5EF4-FFF2-40B4-BE49-F238E27FC236}">
                  <a16:creationId xmlns:a16="http://schemas.microsoft.com/office/drawing/2014/main" id="{2375D60C-87E2-40F0-89A1-A8F18EC304F1}"/>
                </a:ext>
              </a:extLst>
            </p:cNvPr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765762" y="5033526"/>
              <a:ext cx="188633" cy="148678"/>
            </a:xfrm>
            <a:prstGeom prst="rect">
              <a:avLst/>
            </a:prstGeom>
          </p:spPr>
        </p:pic>
        <p:pic>
          <p:nvPicPr>
            <p:cNvPr id="145" name="object 68">
              <a:extLst>
                <a:ext uri="{FF2B5EF4-FFF2-40B4-BE49-F238E27FC236}">
                  <a16:creationId xmlns:a16="http://schemas.microsoft.com/office/drawing/2014/main" id="{9208242A-D2CF-4057-9012-34D3791AE5CC}"/>
                </a:ext>
              </a:extLst>
            </p:cNvPr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975642" y="5033526"/>
              <a:ext cx="90716" cy="148678"/>
            </a:xfrm>
            <a:prstGeom prst="rect">
              <a:avLst/>
            </a:prstGeom>
          </p:spPr>
        </p:pic>
      </p:grpSp>
      <p:pic>
        <p:nvPicPr>
          <p:cNvPr id="146" name="object 69">
            <a:extLst>
              <a:ext uri="{FF2B5EF4-FFF2-40B4-BE49-F238E27FC236}">
                <a16:creationId xmlns:a16="http://schemas.microsoft.com/office/drawing/2014/main" id="{D0A1DF61-CAF2-4794-BD5F-01D3C55E2F47}"/>
              </a:ext>
            </a:extLst>
          </p:cNvPr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8962381" y="5153599"/>
            <a:ext cx="405002" cy="148678"/>
          </a:xfrm>
          <a:prstGeom prst="rect">
            <a:avLst/>
          </a:prstGeom>
        </p:spPr>
      </p:pic>
      <p:grpSp>
        <p:nvGrpSpPr>
          <p:cNvPr id="147" name="object 70">
            <a:extLst>
              <a:ext uri="{FF2B5EF4-FFF2-40B4-BE49-F238E27FC236}">
                <a16:creationId xmlns:a16="http://schemas.microsoft.com/office/drawing/2014/main" id="{468BC617-4B9E-4898-880F-80D00608FC59}"/>
              </a:ext>
            </a:extLst>
          </p:cNvPr>
          <p:cNvGrpSpPr/>
          <p:nvPr/>
        </p:nvGrpSpPr>
        <p:grpSpPr>
          <a:xfrm>
            <a:off x="2034176" y="4140558"/>
            <a:ext cx="7668259" cy="951865"/>
            <a:chOff x="971994" y="4020485"/>
            <a:chExt cx="7668259" cy="951865"/>
          </a:xfrm>
        </p:grpSpPr>
        <p:sp>
          <p:nvSpPr>
            <p:cNvPr id="148" name="object 71">
              <a:extLst>
                <a:ext uri="{FF2B5EF4-FFF2-40B4-BE49-F238E27FC236}">
                  <a16:creationId xmlns:a16="http://schemas.microsoft.com/office/drawing/2014/main" id="{17307584-1087-4BE2-8894-2DDE2B9B29DF}"/>
                </a:ext>
              </a:extLst>
            </p:cNvPr>
            <p:cNvSpPr/>
            <p:nvPr/>
          </p:nvSpPr>
          <p:spPr>
            <a:xfrm>
              <a:off x="971994" y="4855688"/>
              <a:ext cx="7527925" cy="0"/>
            </a:xfrm>
            <a:custGeom>
              <a:avLst/>
              <a:gdLst/>
              <a:ahLst/>
              <a:cxnLst/>
              <a:rect l="l" t="t" r="r" b="b"/>
              <a:pathLst>
                <a:path w="7527925">
                  <a:moveTo>
                    <a:pt x="0" y="0"/>
                  </a:moveTo>
                  <a:lnTo>
                    <a:pt x="7527607" y="0"/>
                  </a:lnTo>
                </a:path>
              </a:pathLst>
            </a:custGeom>
            <a:ln w="10566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72">
              <a:extLst>
                <a:ext uri="{FF2B5EF4-FFF2-40B4-BE49-F238E27FC236}">
                  <a16:creationId xmlns:a16="http://schemas.microsoft.com/office/drawing/2014/main" id="{A73A1D37-8342-49A9-B232-76EB1AA91A9B}"/>
                </a:ext>
              </a:extLst>
            </p:cNvPr>
            <p:cNvSpPr/>
            <p:nvPr/>
          </p:nvSpPr>
          <p:spPr>
            <a:xfrm>
              <a:off x="1715046" y="4549910"/>
              <a:ext cx="6925309" cy="422275"/>
            </a:xfrm>
            <a:custGeom>
              <a:avLst/>
              <a:gdLst/>
              <a:ahLst/>
              <a:cxnLst/>
              <a:rect l="l" t="t" r="r" b="b"/>
              <a:pathLst>
                <a:path w="6925309" h="422275">
                  <a:moveTo>
                    <a:pt x="33477" y="116776"/>
                  </a:moveTo>
                  <a:lnTo>
                    <a:pt x="26631" y="116776"/>
                  </a:lnTo>
                  <a:lnTo>
                    <a:pt x="26631" y="130822"/>
                  </a:lnTo>
                  <a:lnTo>
                    <a:pt x="30238" y="130822"/>
                  </a:lnTo>
                  <a:lnTo>
                    <a:pt x="33477" y="130822"/>
                  </a:lnTo>
                  <a:lnTo>
                    <a:pt x="33477" y="116776"/>
                  </a:lnTo>
                  <a:close/>
                </a:path>
                <a:path w="6925309" h="422275">
                  <a:moveTo>
                    <a:pt x="34912" y="214337"/>
                  </a:moveTo>
                  <a:lnTo>
                    <a:pt x="28790" y="214337"/>
                  </a:lnTo>
                  <a:lnTo>
                    <a:pt x="28790" y="220459"/>
                  </a:lnTo>
                  <a:lnTo>
                    <a:pt x="31673" y="220459"/>
                  </a:lnTo>
                  <a:lnTo>
                    <a:pt x="34912" y="220459"/>
                  </a:lnTo>
                  <a:lnTo>
                    <a:pt x="34912" y="214337"/>
                  </a:lnTo>
                  <a:close/>
                </a:path>
                <a:path w="6925309" h="422275">
                  <a:moveTo>
                    <a:pt x="55079" y="214337"/>
                  </a:moveTo>
                  <a:lnTo>
                    <a:pt x="48958" y="214337"/>
                  </a:lnTo>
                  <a:lnTo>
                    <a:pt x="48958" y="220459"/>
                  </a:lnTo>
                  <a:lnTo>
                    <a:pt x="51828" y="220459"/>
                  </a:lnTo>
                  <a:lnTo>
                    <a:pt x="55079" y="220459"/>
                  </a:lnTo>
                  <a:lnTo>
                    <a:pt x="55079" y="214337"/>
                  </a:lnTo>
                  <a:close/>
                </a:path>
                <a:path w="6925309" h="422275">
                  <a:moveTo>
                    <a:pt x="56515" y="176174"/>
                  </a:moveTo>
                  <a:lnTo>
                    <a:pt x="44627" y="164655"/>
                  </a:lnTo>
                  <a:lnTo>
                    <a:pt x="42468" y="164655"/>
                  </a:lnTo>
                  <a:lnTo>
                    <a:pt x="39954" y="164655"/>
                  </a:lnTo>
                  <a:lnTo>
                    <a:pt x="28079" y="176174"/>
                  </a:lnTo>
                  <a:lnTo>
                    <a:pt x="28079" y="196697"/>
                  </a:lnTo>
                  <a:lnTo>
                    <a:pt x="56515" y="196697"/>
                  </a:lnTo>
                  <a:lnTo>
                    <a:pt x="56515" y="176174"/>
                  </a:lnTo>
                  <a:close/>
                </a:path>
                <a:path w="6925309" h="422275">
                  <a:moveTo>
                    <a:pt x="57594" y="116776"/>
                  </a:moveTo>
                  <a:lnTo>
                    <a:pt x="50749" y="116776"/>
                  </a:lnTo>
                  <a:lnTo>
                    <a:pt x="50749" y="130822"/>
                  </a:lnTo>
                  <a:lnTo>
                    <a:pt x="53987" y="130822"/>
                  </a:lnTo>
                  <a:lnTo>
                    <a:pt x="57594" y="130822"/>
                  </a:lnTo>
                  <a:lnTo>
                    <a:pt x="57594" y="116776"/>
                  </a:lnTo>
                  <a:close/>
                </a:path>
                <a:path w="6925309" h="422275">
                  <a:moveTo>
                    <a:pt x="98272" y="214337"/>
                  </a:moveTo>
                  <a:lnTo>
                    <a:pt x="92151" y="214337"/>
                  </a:lnTo>
                  <a:lnTo>
                    <a:pt x="92151" y="220459"/>
                  </a:lnTo>
                  <a:lnTo>
                    <a:pt x="95389" y="220459"/>
                  </a:lnTo>
                  <a:lnTo>
                    <a:pt x="98272" y="220459"/>
                  </a:lnTo>
                  <a:lnTo>
                    <a:pt x="98272" y="214337"/>
                  </a:lnTo>
                  <a:close/>
                </a:path>
                <a:path w="6925309" h="422275">
                  <a:moveTo>
                    <a:pt x="105829" y="180860"/>
                  </a:moveTo>
                  <a:lnTo>
                    <a:pt x="105473" y="180492"/>
                  </a:lnTo>
                  <a:lnTo>
                    <a:pt x="105117" y="180492"/>
                  </a:lnTo>
                  <a:lnTo>
                    <a:pt x="101511" y="181940"/>
                  </a:lnTo>
                  <a:lnTo>
                    <a:pt x="101155" y="181940"/>
                  </a:lnTo>
                  <a:lnTo>
                    <a:pt x="101155" y="182295"/>
                  </a:lnTo>
                  <a:lnTo>
                    <a:pt x="100431" y="182295"/>
                  </a:lnTo>
                  <a:lnTo>
                    <a:pt x="100076" y="182664"/>
                  </a:lnTo>
                  <a:lnTo>
                    <a:pt x="100076" y="183375"/>
                  </a:lnTo>
                  <a:lnTo>
                    <a:pt x="99707" y="183375"/>
                  </a:lnTo>
                  <a:lnTo>
                    <a:pt x="99707" y="185534"/>
                  </a:lnTo>
                  <a:lnTo>
                    <a:pt x="100431" y="186258"/>
                  </a:lnTo>
                  <a:lnTo>
                    <a:pt x="100799" y="186258"/>
                  </a:lnTo>
                  <a:lnTo>
                    <a:pt x="101155" y="186613"/>
                  </a:lnTo>
                  <a:lnTo>
                    <a:pt x="102590" y="186613"/>
                  </a:lnTo>
                  <a:lnTo>
                    <a:pt x="103314" y="185902"/>
                  </a:lnTo>
                  <a:lnTo>
                    <a:pt x="104038" y="185534"/>
                  </a:lnTo>
                  <a:lnTo>
                    <a:pt x="104038" y="185178"/>
                  </a:lnTo>
                  <a:lnTo>
                    <a:pt x="104394" y="184823"/>
                  </a:lnTo>
                  <a:lnTo>
                    <a:pt x="105829" y="181216"/>
                  </a:lnTo>
                  <a:lnTo>
                    <a:pt x="105829" y="180860"/>
                  </a:lnTo>
                  <a:close/>
                </a:path>
                <a:path w="6925309" h="422275">
                  <a:moveTo>
                    <a:pt x="105829" y="175818"/>
                  </a:moveTo>
                  <a:lnTo>
                    <a:pt x="104394" y="172212"/>
                  </a:lnTo>
                  <a:lnTo>
                    <a:pt x="104394" y="171856"/>
                  </a:lnTo>
                  <a:lnTo>
                    <a:pt x="104038" y="171856"/>
                  </a:lnTo>
                  <a:lnTo>
                    <a:pt x="104038" y="171500"/>
                  </a:lnTo>
                  <a:lnTo>
                    <a:pt x="102958" y="170421"/>
                  </a:lnTo>
                  <a:lnTo>
                    <a:pt x="102235" y="170421"/>
                  </a:lnTo>
                  <a:lnTo>
                    <a:pt x="101879" y="170053"/>
                  </a:lnTo>
                  <a:lnTo>
                    <a:pt x="101511" y="170053"/>
                  </a:lnTo>
                  <a:lnTo>
                    <a:pt x="101155" y="170421"/>
                  </a:lnTo>
                  <a:lnTo>
                    <a:pt x="100799" y="170421"/>
                  </a:lnTo>
                  <a:lnTo>
                    <a:pt x="99707" y="171500"/>
                  </a:lnTo>
                  <a:lnTo>
                    <a:pt x="99707" y="173304"/>
                  </a:lnTo>
                  <a:lnTo>
                    <a:pt x="100076" y="173659"/>
                  </a:lnTo>
                  <a:lnTo>
                    <a:pt x="100076" y="174015"/>
                  </a:lnTo>
                  <a:lnTo>
                    <a:pt x="100431" y="174383"/>
                  </a:lnTo>
                  <a:lnTo>
                    <a:pt x="101155" y="174739"/>
                  </a:lnTo>
                  <a:lnTo>
                    <a:pt x="101155" y="175094"/>
                  </a:lnTo>
                  <a:lnTo>
                    <a:pt x="101511" y="175094"/>
                  </a:lnTo>
                  <a:lnTo>
                    <a:pt x="105117" y="176542"/>
                  </a:lnTo>
                  <a:lnTo>
                    <a:pt x="105473" y="176542"/>
                  </a:lnTo>
                  <a:lnTo>
                    <a:pt x="105473" y="176174"/>
                  </a:lnTo>
                  <a:lnTo>
                    <a:pt x="105829" y="176174"/>
                  </a:lnTo>
                  <a:lnTo>
                    <a:pt x="105829" y="175818"/>
                  </a:lnTo>
                  <a:close/>
                </a:path>
                <a:path w="6925309" h="422275">
                  <a:moveTo>
                    <a:pt x="115912" y="183375"/>
                  </a:moveTo>
                  <a:lnTo>
                    <a:pt x="115557" y="183375"/>
                  </a:lnTo>
                  <a:lnTo>
                    <a:pt x="115557" y="182664"/>
                  </a:lnTo>
                  <a:lnTo>
                    <a:pt x="114833" y="182295"/>
                  </a:lnTo>
                  <a:lnTo>
                    <a:pt x="114477" y="182295"/>
                  </a:lnTo>
                  <a:lnTo>
                    <a:pt x="114477" y="181940"/>
                  </a:lnTo>
                  <a:lnTo>
                    <a:pt x="114109" y="181940"/>
                  </a:lnTo>
                  <a:lnTo>
                    <a:pt x="110515" y="180492"/>
                  </a:lnTo>
                  <a:lnTo>
                    <a:pt x="109791" y="180492"/>
                  </a:lnTo>
                  <a:lnTo>
                    <a:pt x="109791" y="181216"/>
                  </a:lnTo>
                  <a:lnTo>
                    <a:pt x="111239" y="184823"/>
                  </a:lnTo>
                  <a:lnTo>
                    <a:pt x="111239" y="185178"/>
                  </a:lnTo>
                  <a:lnTo>
                    <a:pt x="111594" y="185178"/>
                  </a:lnTo>
                  <a:lnTo>
                    <a:pt x="111594" y="185534"/>
                  </a:lnTo>
                  <a:lnTo>
                    <a:pt x="111950" y="185902"/>
                  </a:lnTo>
                  <a:lnTo>
                    <a:pt x="112674" y="186258"/>
                  </a:lnTo>
                  <a:lnTo>
                    <a:pt x="113030" y="186613"/>
                  </a:lnTo>
                  <a:lnTo>
                    <a:pt x="114477" y="186613"/>
                  </a:lnTo>
                  <a:lnTo>
                    <a:pt x="114833" y="186258"/>
                  </a:lnTo>
                  <a:lnTo>
                    <a:pt x="115189" y="186258"/>
                  </a:lnTo>
                  <a:lnTo>
                    <a:pt x="115557" y="185902"/>
                  </a:lnTo>
                  <a:lnTo>
                    <a:pt x="115557" y="185534"/>
                  </a:lnTo>
                  <a:lnTo>
                    <a:pt x="115912" y="185178"/>
                  </a:lnTo>
                  <a:lnTo>
                    <a:pt x="115912" y="183375"/>
                  </a:lnTo>
                  <a:close/>
                </a:path>
                <a:path w="6925309" h="422275">
                  <a:moveTo>
                    <a:pt x="115912" y="171500"/>
                  </a:moveTo>
                  <a:lnTo>
                    <a:pt x="115557" y="171500"/>
                  </a:lnTo>
                  <a:lnTo>
                    <a:pt x="115557" y="171132"/>
                  </a:lnTo>
                  <a:lnTo>
                    <a:pt x="114833" y="170421"/>
                  </a:lnTo>
                  <a:lnTo>
                    <a:pt x="114477" y="170421"/>
                  </a:lnTo>
                  <a:lnTo>
                    <a:pt x="114109" y="170053"/>
                  </a:lnTo>
                  <a:lnTo>
                    <a:pt x="113753" y="170053"/>
                  </a:lnTo>
                  <a:lnTo>
                    <a:pt x="113398" y="170421"/>
                  </a:lnTo>
                  <a:lnTo>
                    <a:pt x="112674" y="170421"/>
                  </a:lnTo>
                  <a:lnTo>
                    <a:pt x="111950" y="170776"/>
                  </a:lnTo>
                  <a:lnTo>
                    <a:pt x="111594" y="171132"/>
                  </a:lnTo>
                  <a:lnTo>
                    <a:pt x="111594" y="171500"/>
                  </a:lnTo>
                  <a:lnTo>
                    <a:pt x="111239" y="171856"/>
                  </a:lnTo>
                  <a:lnTo>
                    <a:pt x="111239" y="172212"/>
                  </a:lnTo>
                  <a:lnTo>
                    <a:pt x="109791" y="175818"/>
                  </a:lnTo>
                  <a:lnTo>
                    <a:pt x="109791" y="176174"/>
                  </a:lnTo>
                  <a:lnTo>
                    <a:pt x="110159" y="176174"/>
                  </a:lnTo>
                  <a:lnTo>
                    <a:pt x="110159" y="176542"/>
                  </a:lnTo>
                  <a:lnTo>
                    <a:pt x="110515" y="176542"/>
                  </a:lnTo>
                  <a:lnTo>
                    <a:pt x="114109" y="175094"/>
                  </a:lnTo>
                  <a:lnTo>
                    <a:pt x="115912" y="173304"/>
                  </a:lnTo>
                  <a:lnTo>
                    <a:pt x="115912" y="171500"/>
                  </a:lnTo>
                  <a:close/>
                </a:path>
                <a:path w="6925309" h="422275">
                  <a:moveTo>
                    <a:pt x="123469" y="214337"/>
                  </a:moveTo>
                  <a:lnTo>
                    <a:pt x="117348" y="214337"/>
                  </a:lnTo>
                  <a:lnTo>
                    <a:pt x="117348" y="220459"/>
                  </a:lnTo>
                  <a:lnTo>
                    <a:pt x="120230" y="220459"/>
                  </a:lnTo>
                  <a:lnTo>
                    <a:pt x="123469" y="220459"/>
                  </a:lnTo>
                  <a:lnTo>
                    <a:pt x="123469" y="214337"/>
                  </a:lnTo>
                  <a:close/>
                </a:path>
                <a:path w="6925309" h="422275">
                  <a:moveTo>
                    <a:pt x="130314" y="174383"/>
                  </a:moveTo>
                  <a:lnTo>
                    <a:pt x="129235" y="170776"/>
                  </a:lnTo>
                  <a:lnTo>
                    <a:pt x="127431" y="167182"/>
                  </a:lnTo>
                  <a:lnTo>
                    <a:pt x="125272" y="163944"/>
                  </a:lnTo>
                  <a:lnTo>
                    <a:pt x="124180" y="162852"/>
                  </a:lnTo>
                  <a:lnTo>
                    <a:pt x="123469" y="162140"/>
                  </a:lnTo>
                  <a:lnTo>
                    <a:pt x="123469" y="175818"/>
                  </a:lnTo>
                  <a:lnTo>
                    <a:pt x="123469" y="181216"/>
                  </a:lnTo>
                  <a:lnTo>
                    <a:pt x="122758" y="183743"/>
                  </a:lnTo>
                  <a:lnTo>
                    <a:pt x="119875" y="188772"/>
                  </a:lnTo>
                  <a:lnTo>
                    <a:pt x="118071" y="190576"/>
                  </a:lnTo>
                  <a:lnTo>
                    <a:pt x="115557" y="192024"/>
                  </a:lnTo>
                  <a:lnTo>
                    <a:pt x="113398" y="193459"/>
                  </a:lnTo>
                  <a:lnTo>
                    <a:pt x="110515" y="194183"/>
                  </a:lnTo>
                  <a:lnTo>
                    <a:pt x="105117" y="194183"/>
                  </a:lnTo>
                  <a:lnTo>
                    <a:pt x="102235" y="193459"/>
                  </a:lnTo>
                  <a:lnTo>
                    <a:pt x="100076" y="192024"/>
                  </a:lnTo>
                  <a:lnTo>
                    <a:pt x="97548" y="190576"/>
                  </a:lnTo>
                  <a:lnTo>
                    <a:pt x="95389" y="188772"/>
                  </a:lnTo>
                  <a:lnTo>
                    <a:pt x="94310" y="186258"/>
                  </a:lnTo>
                  <a:lnTo>
                    <a:pt x="92875" y="183743"/>
                  </a:lnTo>
                  <a:lnTo>
                    <a:pt x="92151" y="181216"/>
                  </a:lnTo>
                  <a:lnTo>
                    <a:pt x="92151" y="175818"/>
                  </a:lnTo>
                  <a:lnTo>
                    <a:pt x="92875" y="172935"/>
                  </a:lnTo>
                  <a:lnTo>
                    <a:pt x="94310" y="170776"/>
                  </a:lnTo>
                  <a:lnTo>
                    <a:pt x="95389" y="168262"/>
                  </a:lnTo>
                  <a:lnTo>
                    <a:pt x="97548" y="166103"/>
                  </a:lnTo>
                  <a:lnTo>
                    <a:pt x="100076" y="165023"/>
                  </a:lnTo>
                  <a:lnTo>
                    <a:pt x="102235" y="163576"/>
                  </a:lnTo>
                  <a:lnTo>
                    <a:pt x="105117" y="162852"/>
                  </a:lnTo>
                  <a:lnTo>
                    <a:pt x="110515" y="162852"/>
                  </a:lnTo>
                  <a:lnTo>
                    <a:pt x="113398" y="163576"/>
                  </a:lnTo>
                  <a:lnTo>
                    <a:pt x="115557" y="165023"/>
                  </a:lnTo>
                  <a:lnTo>
                    <a:pt x="118071" y="166103"/>
                  </a:lnTo>
                  <a:lnTo>
                    <a:pt x="119875" y="168262"/>
                  </a:lnTo>
                  <a:lnTo>
                    <a:pt x="121310" y="170421"/>
                  </a:lnTo>
                  <a:lnTo>
                    <a:pt x="122758" y="172935"/>
                  </a:lnTo>
                  <a:lnTo>
                    <a:pt x="123469" y="175818"/>
                  </a:lnTo>
                  <a:lnTo>
                    <a:pt x="123469" y="162140"/>
                  </a:lnTo>
                  <a:lnTo>
                    <a:pt x="122389" y="161061"/>
                  </a:lnTo>
                  <a:lnTo>
                    <a:pt x="119151" y="158902"/>
                  </a:lnTo>
                  <a:lnTo>
                    <a:pt x="115557" y="157099"/>
                  </a:lnTo>
                  <a:lnTo>
                    <a:pt x="111594" y="156019"/>
                  </a:lnTo>
                  <a:lnTo>
                    <a:pt x="103670" y="156019"/>
                  </a:lnTo>
                  <a:lnTo>
                    <a:pt x="85318" y="174383"/>
                  </a:lnTo>
                  <a:lnTo>
                    <a:pt x="85318" y="182295"/>
                  </a:lnTo>
                  <a:lnTo>
                    <a:pt x="96469" y="197777"/>
                  </a:lnTo>
                  <a:lnTo>
                    <a:pt x="100076" y="199936"/>
                  </a:lnTo>
                  <a:lnTo>
                    <a:pt x="103670" y="201015"/>
                  </a:lnTo>
                  <a:lnTo>
                    <a:pt x="111594" y="201015"/>
                  </a:lnTo>
                  <a:lnTo>
                    <a:pt x="115557" y="199936"/>
                  </a:lnTo>
                  <a:lnTo>
                    <a:pt x="119151" y="197777"/>
                  </a:lnTo>
                  <a:lnTo>
                    <a:pt x="122389" y="195973"/>
                  </a:lnTo>
                  <a:lnTo>
                    <a:pt x="124180" y="194183"/>
                  </a:lnTo>
                  <a:lnTo>
                    <a:pt x="125272" y="193103"/>
                  </a:lnTo>
                  <a:lnTo>
                    <a:pt x="127431" y="189852"/>
                  </a:lnTo>
                  <a:lnTo>
                    <a:pt x="129235" y="186258"/>
                  </a:lnTo>
                  <a:lnTo>
                    <a:pt x="130314" y="182295"/>
                  </a:lnTo>
                  <a:lnTo>
                    <a:pt x="130314" y="174383"/>
                  </a:lnTo>
                  <a:close/>
                </a:path>
                <a:path w="6925309" h="422275">
                  <a:moveTo>
                    <a:pt x="164871" y="116776"/>
                  </a:moveTo>
                  <a:lnTo>
                    <a:pt x="158038" y="116776"/>
                  </a:lnTo>
                  <a:lnTo>
                    <a:pt x="158038" y="130822"/>
                  </a:lnTo>
                  <a:lnTo>
                    <a:pt x="161632" y="130822"/>
                  </a:lnTo>
                  <a:lnTo>
                    <a:pt x="164871" y="130822"/>
                  </a:lnTo>
                  <a:lnTo>
                    <a:pt x="164871" y="116776"/>
                  </a:lnTo>
                  <a:close/>
                </a:path>
                <a:path w="6925309" h="422275">
                  <a:moveTo>
                    <a:pt x="166674" y="214337"/>
                  </a:moveTo>
                  <a:lnTo>
                    <a:pt x="160553" y="214337"/>
                  </a:lnTo>
                  <a:lnTo>
                    <a:pt x="160553" y="220459"/>
                  </a:lnTo>
                  <a:lnTo>
                    <a:pt x="163436" y="220459"/>
                  </a:lnTo>
                  <a:lnTo>
                    <a:pt x="166674" y="220459"/>
                  </a:lnTo>
                  <a:lnTo>
                    <a:pt x="166674" y="214337"/>
                  </a:lnTo>
                  <a:close/>
                </a:path>
                <a:path w="6925309" h="422275">
                  <a:moveTo>
                    <a:pt x="186829" y="214337"/>
                  </a:moveTo>
                  <a:lnTo>
                    <a:pt x="180708" y="214337"/>
                  </a:lnTo>
                  <a:lnTo>
                    <a:pt x="180708" y="220459"/>
                  </a:lnTo>
                  <a:lnTo>
                    <a:pt x="183959" y="220459"/>
                  </a:lnTo>
                  <a:lnTo>
                    <a:pt x="186829" y="220459"/>
                  </a:lnTo>
                  <a:lnTo>
                    <a:pt x="186829" y="214337"/>
                  </a:lnTo>
                  <a:close/>
                </a:path>
                <a:path w="6925309" h="422275">
                  <a:moveTo>
                    <a:pt x="187553" y="176542"/>
                  </a:moveTo>
                  <a:lnTo>
                    <a:pt x="175679" y="164655"/>
                  </a:lnTo>
                  <a:lnTo>
                    <a:pt x="173151" y="164655"/>
                  </a:lnTo>
                  <a:lnTo>
                    <a:pt x="170637" y="164655"/>
                  </a:lnTo>
                  <a:lnTo>
                    <a:pt x="160909" y="171856"/>
                  </a:lnTo>
                  <a:lnTo>
                    <a:pt x="159473" y="174015"/>
                  </a:lnTo>
                  <a:lnTo>
                    <a:pt x="159118" y="176542"/>
                  </a:lnTo>
                  <a:lnTo>
                    <a:pt x="159118" y="196697"/>
                  </a:lnTo>
                  <a:lnTo>
                    <a:pt x="187553" y="196697"/>
                  </a:lnTo>
                  <a:lnTo>
                    <a:pt x="187553" y="176542"/>
                  </a:lnTo>
                  <a:close/>
                </a:path>
                <a:path w="6925309" h="422275">
                  <a:moveTo>
                    <a:pt x="188988" y="116776"/>
                  </a:moveTo>
                  <a:lnTo>
                    <a:pt x="182156" y="116776"/>
                  </a:lnTo>
                  <a:lnTo>
                    <a:pt x="182156" y="130822"/>
                  </a:lnTo>
                  <a:lnTo>
                    <a:pt x="185394" y="130822"/>
                  </a:lnTo>
                  <a:lnTo>
                    <a:pt x="188988" y="130822"/>
                  </a:lnTo>
                  <a:lnTo>
                    <a:pt x="188988" y="116776"/>
                  </a:lnTo>
                  <a:close/>
                </a:path>
                <a:path w="6925309" h="422275">
                  <a:moveTo>
                    <a:pt x="215633" y="101600"/>
                  </a:moveTo>
                  <a:lnTo>
                    <a:pt x="214909" y="100342"/>
                  </a:lnTo>
                  <a:lnTo>
                    <a:pt x="213474" y="97790"/>
                  </a:lnTo>
                  <a:lnTo>
                    <a:pt x="212394" y="96520"/>
                  </a:lnTo>
                  <a:lnTo>
                    <a:pt x="208788" y="94411"/>
                  </a:lnTo>
                  <a:lnTo>
                    <a:pt x="208788" y="102870"/>
                  </a:lnTo>
                  <a:lnTo>
                    <a:pt x="208788" y="104140"/>
                  </a:lnTo>
                  <a:lnTo>
                    <a:pt x="208432" y="104140"/>
                  </a:lnTo>
                  <a:lnTo>
                    <a:pt x="208432" y="105410"/>
                  </a:lnTo>
                  <a:lnTo>
                    <a:pt x="199796" y="105410"/>
                  </a:lnTo>
                  <a:lnTo>
                    <a:pt x="199796" y="113042"/>
                  </a:lnTo>
                  <a:lnTo>
                    <a:pt x="199796" y="135890"/>
                  </a:lnTo>
                  <a:lnTo>
                    <a:pt x="147231" y="135890"/>
                  </a:lnTo>
                  <a:lnTo>
                    <a:pt x="147231" y="113042"/>
                  </a:lnTo>
                  <a:lnTo>
                    <a:pt x="199796" y="113042"/>
                  </a:lnTo>
                  <a:lnTo>
                    <a:pt x="199796" y="105410"/>
                  </a:lnTo>
                  <a:lnTo>
                    <a:pt x="140398" y="105410"/>
                  </a:lnTo>
                  <a:lnTo>
                    <a:pt x="140398" y="113042"/>
                  </a:lnTo>
                  <a:lnTo>
                    <a:pt x="140398" y="135890"/>
                  </a:lnTo>
                  <a:lnTo>
                    <a:pt x="125628" y="135890"/>
                  </a:lnTo>
                  <a:lnTo>
                    <a:pt x="122034" y="120650"/>
                  </a:lnTo>
                  <a:lnTo>
                    <a:pt x="120599" y="113042"/>
                  </a:lnTo>
                  <a:lnTo>
                    <a:pt x="140398" y="113042"/>
                  </a:lnTo>
                  <a:lnTo>
                    <a:pt x="140398" y="105410"/>
                  </a:lnTo>
                  <a:lnTo>
                    <a:pt x="118795" y="105410"/>
                  </a:lnTo>
                  <a:lnTo>
                    <a:pt x="118795" y="135890"/>
                  </a:lnTo>
                  <a:lnTo>
                    <a:pt x="96837" y="135890"/>
                  </a:lnTo>
                  <a:lnTo>
                    <a:pt x="100431" y="120650"/>
                  </a:lnTo>
                  <a:lnTo>
                    <a:pt x="101879" y="113042"/>
                  </a:lnTo>
                  <a:lnTo>
                    <a:pt x="113753" y="113042"/>
                  </a:lnTo>
                  <a:lnTo>
                    <a:pt x="116636" y="128270"/>
                  </a:lnTo>
                  <a:lnTo>
                    <a:pt x="118795" y="135890"/>
                  </a:lnTo>
                  <a:lnTo>
                    <a:pt x="118795" y="105410"/>
                  </a:lnTo>
                  <a:lnTo>
                    <a:pt x="95034" y="105410"/>
                  </a:lnTo>
                  <a:lnTo>
                    <a:pt x="95034" y="113042"/>
                  </a:lnTo>
                  <a:lnTo>
                    <a:pt x="93599" y="120650"/>
                  </a:lnTo>
                  <a:lnTo>
                    <a:pt x="89992" y="135890"/>
                  </a:lnTo>
                  <a:lnTo>
                    <a:pt x="75234" y="135890"/>
                  </a:lnTo>
                  <a:lnTo>
                    <a:pt x="75234" y="113042"/>
                  </a:lnTo>
                  <a:lnTo>
                    <a:pt x="95034" y="113042"/>
                  </a:lnTo>
                  <a:lnTo>
                    <a:pt x="95034" y="105410"/>
                  </a:lnTo>
                  <a:lnTo>
                    <a:pt x="68389" y="105410"/>
                  </a:lnTo>
                  <a:lnTo>
                    <a:pt x="68389" y="113042"/>
                  </a:lnTo>
                  <a:lnTo>
                    <a:pt x="68389" y="135890"/>
                  </a:lnTo>
                  <a:lnTo>
                    <a:pt x="15836" y="135890"/>
                  </a:lnTo>
                  <a:lnTo>
                    <a:pt x="15836" y="113042"/>
                  </a:lnTo>
                  <a:lnTo>
                    <a:pt x="68389" y="113042"/>
                  </a:lnTo>
                  <a:lnTo>
                    <a:pt x="68389" y="105410"/>
                  </a:lnTo>
                  <a:lnTo>
                    <a:pt x="7556" y="105410"/>
                  </a:lnTo>
                  <a:lnTo>
                    <a:pt x="7188" y="104140"/>
                  </a:lnTo>
                  <a:lnTo>
                    <a:pt x="6832" y="104140"/>
                  </a:lnTo>
                  <a:lnTo>
                    <a:pt x="6832" y="102870"/>
                  </a:lnTo>
                  <a:lnTo>
                    <a:pt x="7188" y="102870"/>
                  </a:lnTo>
                  <a:lnTo>
                    <a:pt x="8636" y="100342"/>
                  </a:lnTo>
                  <a:lnTo>
                    <a:pt x="206629" y="100342"/>
                  </a:lnTo>
                  <a:lnTo>
                    <a:pt x="206997" y="101600"/>
                  </a:lnTo>
                  <a:lnTo>
                    <a:pt x="207352" y="101600"/>
                  </a:lnTo>
                  <a:lnTo>
                    <a:pt x="208432" y="102870"/>
                  </a:lnTo>
                  <a:lnTo>
                    <a:pt x="208788" y="102870"/>
                  </a:lnTo>
                  <a:lnTo>
                    <a:pt x="208788" y="94411"/>
                  </a:lnTo>
                  <a:lnTo>
                    <a:pt x="208076" y="93992"/>
                  </a:lnTo>
                  <a:lnTo>
                    <a:pt x="206273" y="93992"/>
                  </a:lnTo>
                  <a:lnTo>
                    <a:pt x="206273" y="20320"/>
                  </a:lnTo>
                  <a:lnTo>
                    <a:pt x="211315" y="20320"/>
                  </a:lnTo>
                  <a:lnTo>
                    <a:pt x="211315" y="13970"/>
                  </a:lnTo>
                  <a:lnTo>
                    <a:pt x="206273" y="13970"/>
                  </a:lnTo>
                  <a:lnTo>
                    <a:pt x="206273" y="7620"/>
                  </a:lnTo>
                  <a:lnTo>
                    <a:pt x="206273" y="0"/>
                  </a:lnTo>
                  <a:lnTo>
                    <a:pt x="199796" y="0"/>
                  </a:lnTo>
                  <a:lnTo>
                    <a:pt x="199796" y="7620"/>
                  </a:lnTo>
                  <a:lnTo>
                    <a:pt x="199796" y="13970"/>
                  </a:lnTo>
                  <a:lnTo>
                    <a:pt x="199796" y="20320"/>
                  </a:lnTo>
                  <a:lnTo>
                    <a:pt x="199796" y="93992"/>
                  </a:lnTo>
                  <a:lnTo>
                    <a:pt x="195110" y="93992"/>
                  </a:lnTo>
                  <a:lnTo>
                    <a:pt x="195110" y="44450"/>
                  </a:lnTo>
                  <a:lnTo>
                    <a:pt x="194754" y="41910"/>
                  </a:lnTo>
                  <a:lnTo>
                    <a:pt x="194398" y="40640"/>
                  </a:lnTo>
                  <a:lnTo>
                    <a:pt x="192951" y="38100"/>
                  </a:lnTo>
                  <a:lnTo>
                    <a:pt x="191516" y="36842"/>
                  </a:lnTo>
                  <a:lnTo>
                    <a:pt x="188633" y="35560"/>
                  </a:lnTo>
                  <a:lnTo>
                    <a:pt x="187198" y="34290"/>
                  </a:lnTo>
                  <a:lnTo>
                    <a:pt x="183959" y="34290"/>
                  </a:lnTo>
                  <a:lnTo>
                    <a:pt x="182156" y="35560"/>
                  </a:lnTo>
                  <a:lnTo>
                    <a:pt x="179273" y="36842"/>
                  </a:lnTo>
                  <a:lnTo>
                    <a:pt x="177114" y="39370"/>
                  </a:lnTo>
                  <a:lnTo>
                    <a:pt x="176390" y="40640"/>
                  </a:lnTo>
                  <a:lnTo>
                    <a:pt x="176034" y="41910"/>
                  </a:lnTo>
                  <a:lnTo>
                    <a:pt x="176034" y="93992"/>
                  </a:lnTo>
                  <a:lnTo>
                    <a:pt x="170992" y="93992"/>
                  </a:lnTo>
                  <a:lnTo>
                    <a:pt x="170992" y="41910"/>
                  </a:lnTo>
                  <a:lnTo>
                    <a:pt x="170637" y="40640"/>
                  </a:lnTo>
                  <a:lnTo>
                    <a:pt x="169557" y="39370"/>
                  </a:lnTo>
                  <a:lnTo>
                    <a:pt x="168833" y="38100"/>
                  </a:lnTo>
                  <a:lnTo>
                    <a:pt x="167754" y="36842"/>
                  </a:lnTo>
                  <a:lnTo>
                    <a:pt x="164871" y="35560"/>
                  </a:lnTo>
                  <a:lnTo>
                    <a:pt x="163068" y="34290"/>
                  </a:lnTo>
                  <a:lnTo>
                    <a:pt x="159829" y="34290"/>
                  </a:lnTo>
                  <a:lnTo>
                    <a:pt x="158038" y="35560"/>
                  </a:lnTo>
                  <a:lnTo>
                    <a:pt x="155155" y="36842"/>
                  </a:lnTo>
                  <a:lnTo>
                    <a:pt x="154076" y="38100"/>
                  </a:lnTo>
                  <a:lnTo>
                    <a:pt x="153352" y="39370"/>
                  </a:lnTo>
                  <a:lnTo>
                    <a:pt x="152273" y="40640"/>
                  </a:lnTo>
                  <a:lnTo>
                    <a:pt x="151917" y="41910"/>
                  </a:lnTo>
                  <a:lnTo>
                    <a:pt x="151917" y="93992"/>
                  </a:lnTo>
                  <a:lnTo>
                    <a:pt x="147231" y="93992"/>
                  </a:lnTo>
                  <a:lnTo>
                    <a:pt x="147231" y="20320"/>
                  </a:lnTo>
                  <a:lnTo>
                    <a:pt x="199796" y="20320"/>
                  </a:lnTo>
                  <a:lnTo>
                    <a:pt x="199796" y="13970"/>
                  </a:lnTo>
                  <a:lnTo>
                    <a:pt x="147231" y="13970"/>
                  </a:lnTo>
                  <a:lnTo>
                    <a:pt x="147231" y="7620"/>
                  </a:lnTo>
                  <a:lnTo>
                    <a:pt x="199796" y="7620"/>
                  </a:lnTo>
                  <a:lnTo>
                    <a:pt x="199796" y="0"/>
                  </a:lnTo>
                  <a:lnTo>
                    <a:pt x="140398" y="0"/>
                  </a:lnTo>
                  <a:lnTo>
                    <a:pt x="140398" y="13970"/>
                  </a:lnTo>
                  <a:lnTo>
                    <a:pt x="135356" y="13970"/>
                  </a:lnTo>
                  <a:lnTo>
                    <a:pt x="135356" y="20320"/>
                  </a:lnTo>
                  <a:lnTo>
                    <a:pt x="140398" y="20320"/>
                  </a:lnTo>
                  <a:lnTo>
                    <a:pt x="140398" y="93992"/>
                  </a:lnTo>
                  <a:lnTo>
                    <a:pt x="117348" y="93992"/>
                  </a:lnTo>
                  <a:lnTo>
                    <a:pt x="114719" y="74942"/>
                  </a:lnTo>
                  <a:lnTo>
                    <a:pt x="111239" y="29210"/>
                  </a:lnTo>
                  <a:lnTo>
                    <a:pt x="110515" y="29210"/>
                  </a:lnTo>
                  <a:lnTo>
                    <a:pt x="110515" y="93992"/>
                  </a:lnTo>
                  <a:lnTo>
                    <a:pt x="105117" y="93992"/>
                  </a:lnTo>
                  <a:lnTo>
                    <a:pt x="106197" y="87642"/>
                  </a:lnTo>
                  <a:lnTo>
                    <a:pt x="106908" y="80010"/>
                  </a:lnTo>
                  <a:lnTo>
                    <a:pt x="107632" y="73660"/>
                  </a:lnTo>
                  <a:lnTo>
                    <a:pt x="108712" y="80010"/>
                  </a:lnTo>
                  <a:lnTo>
                    <a:pt x="109435" y="87642"/>
                  </a:lnTo>
                  <a:lnTo>
                    <a:pt x="110515" y="93992"/>
                  </a:lnTo>
                  <a:lnTo>
                    <a:pt x="110515" y="29210"/>
                  </a:lnTo>
                  <a:lnTo>
                    <a:pt x="104394" y="29210"/>
                  </a:lnTo>
                  <a:lnTo>
                    <a:pt x="104292" y="41910"/>
                  </a:lnTo>
                  <a:lnTo>
                    <a:pt x="103987" y="45720"/>
                  </a:lnTo>
                  <a:lnTo>
                    <a:pt x="102806" y="57150"/>
                  </a:lnTo>
                  <a:lnTo>
                    <a:pt x="100888" y="74942"/>
                  </a:lnTo>
                  <a:lnTo>
                    <a:pt x="98272" y="93992"/>
                  </a:lnTo>
                  <a:lnTo>
                    <a:pt x="75234" y="93992"/>
                  </a:lnTo>
                  <a:lnTo>
                    <a:pt x="75234" y="20320"/>
                  </a:lnTo>
                  <a:lnTo>
                    <a:pt x="79908" y="20320"/>
                  </a:lnTo>
                  <a:lnTo>
                    <a:pt x="79908" y="13970"/>
                  </a:lnTo>
                  <a:lnTo>
                    <a:pt x="75234" y="13970"/>
                  </a:lnTo>
                  <a:lnTo>
                    <a:pt x="75234" y="7620"/>
                  </a:lnTo>
                  <a:lnTo>
                    <a:pt x="75234" y="0"/>
                  </a:lnTo>
                  <a:lnTo>
                    <a:pt x="68389" y="0"/>
                  </a:lnTo>
                  <a:lnTo>
                    <a:pt x="68389" y="7620"/>
                  </a:lnTo>
                  <a:lnTo>
                    <a:pt x="68389" y="13970"/>
                  </a:lnTo>
                  <a:lnTo>
                    <a:pt x="68389" y="20320"/>
                  </a:lnTo>
                  <a:lnTo>
                    <a:pt x="68389" y="93992"/>
                  </a:lnTo>
                  <a:lnTo>
                    <a:pt x="63715" y="93992"/>
                  </a:lnTo>
                  <a:lnTo>
                    <a:pt x="63715" y="41910"/>
                  </a:lnTo>
                  <a:lnTo>
                    <a:pt x="61556" y="38100"/>
                  </a:lnTo>
                  <a:lnTo>
                    <a:pt x="60109" y="36842"/>
                  </a:lnTo>
                  <a:lnTo>
                    <a:pt x="57238" y="35560"/>
                  </a:lnTo>
                  <a:lnTo>
                    <a:pt x="55791" y="34290"/>
                  </a:lnTo>
                  <a:lnTo>
                    <a:pt x="52552" y="34290"/>
                  </a:lnTo>
                  <a:lnTo>
                    <a:pt x="50749" y="35560"/>
                  </a:lnTo>
                  <a:lnTo>
                    <a:pt x="47879" y="36842"/>
                  </a:lnTo>
                  <a:lnTo>
                    <a:pt x="45720" y="39370"/>
                  </a:lnTo>
                  <a:lnTo>
                    <a:pt x="44996" y="40640"/>
                  </a:lnTo>
                  <a:lnTo>
                    <a:pt x="44627" y="41910"/>
                  </a:lnTo>
                  <a:lnTo>
                    <a:pt x="44627" y="93992"/>
                  </a:lnTo>
                  <a:lnTo>
                    <a:pt x="39598" y="93992"/>
                  </a:lnTo>
                  <a:lnTo>
                    <a:pt x="39598" y="41910"/>
                  </a:lnTo>
                  <a:lnTo>
                    <a:pt x="39230" y="40640"/>
                  </a:lnTo>
                  <a:lnTo>
                    <a:pt x="38150" y="39370"/>
                  </a:lnTo>
                  <a:lnTo>
                    <a:pt x="37439" y="38100"/>
                  </a:lnTo>
                  <a:lnTo>
                    <a:pt x="36360" y="36842"/>
                  </a:lnTo>
                  <a:lnTo>
                    <a:pt x="33477" y="35560"/>
                  </a:lnTo>
                  <a:lnTo>
                    <a:pt x="31673" y="34290"/>
                  </a:lnTo>
                  <a:lnTo>
                    <a:pt x="28435" y="34290"/>
                  </a:lnTo>
                  <a:lnTo>
                    <a:pt x="26631" y="35560"/>
                  </a:lnTo>
                  <a:lnTo>
                    <a:pt x="23749" y="36842"/>
                  </a:lnTo>
                  <a:lnTo>
                    <a:pt x="22669" y="38100"/>
                  </a:lnTo>
                  <a:lnTo>
                    <a:pt x="20510" y="41910"/>
                  </a:lnTo>
                  <a:lnTo>
                    <a:pt x="20510" y="93992"/>
                  </a:lnTo>
                  <a:lnTo>
                    <a:pt x="15836" y="93992"/>
                  </a:lnTo>
                  <a:lnTo>
                    <a:pt x="15836" y="20320"/>
                  </a:lnTo>
                  <a:lnTo>
                    <a:pt x="68389" y="20320"/>
                  </a:lnTo>
                  <a:lnTo>
                    <a:pt x="68389" y="13970"/>
                  </a:lnTo>
                  <a:lnTo>
                    <a:pt x="15836" y="13970"/>
                  </a:lnTo>
                  <a:lnTo>
                    <a:pt x="15836" y="7620"/>
                  </a:lnTo>
                  <a:lnTo>
                    <a:pt x="68389" y="7620"/>
                  </a:lnTo>
                  <a:lnTo>
                    <a:pt x="68389" y="0"/>
                  </a:lnTo>
                  <a:lnTo>
                    <a:pt x="8991" y="0"/>
                  </a:lnTo>
                  <a:lnTo>
                    <a:pt x="8991" y="13970"/>
                  </a:lnTo>
                  <a:lnTo>
                    <a:pt x="4318" y="13970"/>
                  </a:lnTo>
                  <a:lnTo>
                    <a:pt x="4318" y="20320"/>
                  </a:lnTo>
                  <a:lnTo>
                    <a:pt x="8991" y="20320"/>
                  </a:lnTo>
                  <a:lnTo>
                    <a:pt x="8991" y="93992"/>
                  </a:lnTo>
                  <a:lnTo>
                    <a:pt x="7556" y="93992"/>
                  </a:lnTo>
                  <a:lnTo>
                    <a:pt x="3238" y="96520"/>
                  </a:lnTo>
                  <a:lnTo>
                    <a:pt x="2159" y="97790"/>
                  </a:lnTo>
                  <a:lnTo>
                    <a:pt x="1435" y="99060"/>
                  </a:lnTo>
                  <a:lnTo>
                    <a:pt x="355" y="100342"/>
                  </a:lnTo>
                  <a:lnTo>
                    <a:pt x="0" y="101600"/>
                  </a:lnTo>
                  <a:lnTo>
                    <a:pt x="0" y="105410"/>
                  </a:lnTo>
                  <a:lnTo>
                    <a:pt x="355" y="106692"/>
                  </a:lnTo>
                  <a:lnTo>
                    <a:pt x="1435" y="107950"/>
                  </a:lnTo>
                  <a:lnTo>
                    <a:pt x="2159" y="109220"/>
                  </a:lnTo>
                  <a:lnTo>
                    <a:pt x="3238" y="110490"/>
                  </a:lnTo>
                  <a:lnTo>
                    <a:pt x="4673" y="111760"/>
                  </a:lnTo>
                  <a:lnTo>
                    <a:pt x="6108" y="111760"/>
                  </a:lnTo>
                  <a:lnTo>
                    <a:pt x="7556" y="113042"/>
                  </a:lnTo>
                  <a:lnTo>
                    <a:pt x="8991" y="113042"/>
                  </a:lnTo>
                  <a:lnTo>
                    <a:pt x="8991" y="135890"/>
                  </a:lnTo>
                  <a:lnTo>
                    <a:pt x="7556" y="135890"/>
                  </a:lnTo>
                  <a:lnTo>
                    <a:pt x="3238" y="138442"/>
                  </a:lnTo>
                  <a:lnTo>
                    <a:pt x="2159" y="138442"/>
                  </a:lnTo>
                  <a:lnTo>
                    <a:pt x="1435" y="140970"/>
                  </a:lnTo>
                  <a:lnTo>
                    <a:pt x="355" y="142240"/>
                  </a:lnTo>
                  <a:lnTo>
                    <a:pt x="0" y="143510"/>
                  </a:lnTo>
                  <a:lnTo>
                    <a:pt x="0" y="147320"/>
                  </a:lnTo>
                  <a:lnTo>
                    <a:pt x="355" y="148590"/>
                  </a:lnTo>
                  <a:lnTo>
                    <a:pt x="1435" y="149860"/>
                  </a:lnTo>
                  <a:lnTo>
                    <a:pt x="2159" y="151142"/>
                  </a:lnTo>
                  <a:lnTo>
                    <a:pt x="3238" y="152400"/>
                  </a:lnTo>
                  <a:lnTo>
                    <a:pt x="7556" y="154940"/>
                  </a:lnTo>
                  <a:lnTo>
                    <a:pt x="8991" y="154940"/>
                  </a:lnTo>
                  <a:lnTo>
                    <a:pt x="8991" y="292100"/>
                  </a:lnTo>
                  <a:lnTo>
                    <a:pt x="206273" y="292100"/>
                  </a:lnTo>
                  <a:lnTo>
                    <a:pt x="206273" y="285750"/>
                  </a:lnTo>
                  <a:lnTo>
                    <a:pt x="206273" y="232410"/>
                  </a:lnTo>
                  <a:lnTo>
                    <a:pt x="206273" y="226060"/>
                  </a:lnTo>
                  <a:lnTo>
                    <a:pt x="206273" y="210820"/>
                  </a:lnTo>
                  <a:lnTo>
                    <a:pt x="206273" y="203200"/>
                  </a:lnTo>
                  <a:lnTo>
                    <a:pt x="206273" y="154940"/>
                  </a:lnTo>
                  <a:lnTo>
                    <a:pt x="208076" y="154940"/>
                  </a:lnTo>
                  <a:lnTo>
                    <a:pt x="209511" y="153670"/>
                  </a:lnTo>
                  <a:lnTo>
                    <a:pt x="210959" y="153670"/>
                  </a:lnTo>
                  <a:lnTo>
                    <a:pt x="212394" y="152400"/>
                  </a:lnTo>
                  <a:lnTo>
                    <a:pt x="213474" y="151142"/>
                  </a:lnTo>
                  <a:lnTo>
                    <a:pt x="215633" y="147320"/>
                  </a:lnTo>
                  <a:lnTo>
                    <a:pt x="215633" y="143510"/>
                  </a:lnTo>
                  <a:lnTo>
                    <a:pt x="214909" y="142240"/>
                  </a:lnTo>
                  <a:lnTo>
                    <a:pt x="213474" y="138442"/>
                  </a:lnTo>
                  <a:lnTo>
                    <a:pt x="212394" y="138442"/>
                  </a:lnTo>
                  <a:lnTo>
                    <a:pt x="208788" y="136321"/>
                  </a:lnTo>
                  <a:lnTo>
                    <a:pt x="208788" y="144792"/>
                  </a:lnTo>
                  <a:lnTo>
                    <a:pt x="208788" y="146050"/>
                  </a:lnTo>
                  <a:lnTo>
                    <a:pt x="208432" y="146050"/>
                  </a:lnTo>
                  <a:lnTo>
                    <a:pt x="208076" y="147320"/>
                  </a:lnTo>
                  <a:lnTo>
                    <a:pt x="199796" y="147320"/>
                  </a:lnTo>
                  <a:lnTo>
                    <a:pt x="199796" y="154940"/>
                  </a:lnTo>
                  <a:lnTo>
                    <a:pt x="199796" y="203200"/>
                  </a:lnTo>
                  <a:lnTo>
                    <a:pt x="199796" y="210820"/>
                  </a:lnTo>
                  <a:lnTo>
                    <a:pt x="199796" y="226060"/>
                  </a:lnTo>
                  <a:lnTo>
                    <a:pt x="199796" y="232410"/>
                  </a:lnTo>
                  <a:lnTo>
                    <a:pt x="199796" y="285750"/>
                  </a:lnTo>
                  <a:lnTo>
                    <a:pt x="192239" y="285750"/>
                  </a:lnTo>
                  <a:lnTo>
                    <a:pt x="192239" y="259092"/>
                  </a:lnTo>
                  <a:lnTo>
                    <a:pt x="191516" y="255270"/>
                  </a:lnTo>
                  <a:lnTo>
                    <a:pt x="189712" y="252742"/>
                  </a:lnTo>
                  <a:lnTo>
                    <a:pt x="188277" y="250190"/>
                  </a:lnTo>
                  <a:lnTo>
                    <a:pt x="185750" y="247650"/>
                  </a:lnTo>
                  <a:lnTo>
                    <a:pt x="185394" y="247345"/>
                  </a:lnTo>
                  <a:lnTo>
                    <a:pt x="185394" y="260350"/>
                  </a:lnTo>
                  <a:lnTo>
                    <a:pt x="185394" y="285750"/>
                  </a:lnTo>
                  <a:lnTo>
                    <a:pt x="161277" y="285750"/>
                  </a:lnTo>
                  <a:lnTo>
                    <a:pt x="161277" y="260350"/>
                  </a:lnTo>
                  <a:lnTo>
                    <a:pt x="161632" y="257810"/>
                  </a:lnTo>
                  <a:lnTo>
                    <a:pt x="163791" y="254000"/>
                  </a:lnTo>
                  <a:lnTo>
                    <a:pt x="165239" y="252742"/>
                  </a:lnTo>
                  <a:lnTo>
                    <a:pt x="167398" y="251460"/>
                  </a:lnTo>
                  <a:lnTo>
                    <a:pt x="169189" y="250190"/>
                  </a:lnTo>
                  <a:lnTo>
                    <a:pt x="177469" y="250190"/>
                  </a:lnTo>
                  <a:lnTo>
                    <a:pt x="179628" y="251460"/>
                  </a:lnTo>
                  <a:lnTo>
                    <a:pt x="181432" y="252742"/>
                  </a:lnTo>
                  <a:lnTo>
                    <a:pt x="182880" y="254000"/>
                  </a:lnTo>
                  <a:lnTo>
                    <a:pt x="185039" y="257810"/>
                  </a:lnTo>
                  <a:lnTo>
                    <a:pt x="185394" y="260350"/>
                  </a:lnTo>
                  <a:lnTo>
                    <a:pt x="185394" y="247345"/>
                  </a:lnTo>
                  <a:lnTo>
                    <a:pt x="182880" y="245110"/>
                  </a:lnTo>
                  <a:lnTo>
                    <a:pt x="179997" y="243840"/>
                  </a:lnTo>
                  <a:lnTo>
                    <a:pt x="176758" y="242570"/>
                  </a:lnTo>
                  <a:lnTo>
                    <a:pt x="169913" y="242570"/>
                  </a:lnTo>
                  <a:lnTo>
                    <a:pt x="156959" y="252742"/>
                  </a:lnTo>
                  <a:lnTo>
                    <a:pt x="155155" y="255270"/>
                  </a:lnTo>
                  <a:lnTo>
                    <a:pt x="154432" y="259092"/>
                  </a:lnTo>
                  <a:lnTo>
                    <a:pt x="154432" y="285750"/>
                  </a:lnTo>
                  <a:lnTo>
                    <a:pt x="147231" y="285750"/>
                  </a:lnTo>
                  <a:lnTo>
                    <a:pt x="147231" y="232410"/>
                  </a:lnTo>
                  <a:lnTo>
                    <a:pt x="199796" y="232410"/>
                  </a:lnTo>
                  <a:lnTo>
                    <a:pt x="199796" y="226060"/>
                  </a:lnTo>
                  <a:lnTo>
                    <a:pt x="147231" y="226060"/>
                  </a:lnTo>
                  <a:lnTo>
                    <a:pt x="147231" y="210820"/>
                  </a:lnTo>
                  <a:lnTo>
                    <a:pt x="199796" y="210820"/>
                  </a:lnTo>
                  <a:lnTo>
                    <a:pt x="199796" y="203200"/>
                  </a:lnTo>
                  <a:lnTo>
                    <a:pt x="147231" y="203200"/>
                  </a:lnTo>
                  <a:lnTo>
                    <a:pt x="147231" y="154940"/>
                  </a:lnTo>
                  <a:lnTo>
                    <a:pt x="199796" y="154940"/>
                  </a:lnTo>
                  <a:lnTo>
                    <a:pt x="199796" y="147320"/>
                  </a:lnTo>
                  <a:lnTo>
                    <a:pt x="140398" y="147320"/>
                  </a:lnTo>
                  <a:lnTo>
                    <a:pt x="140398" y="154940"/>
                  </a:lnTo>
                  <a:lnTo>
                    <a:pt x="140398" y="203200"/>
                  </a:lnTo>
                  <a:lnTo>
                    <a:pt x="140398" y="210820"/>
                  </a:lnTo>
                  <a:lnTo>
                    <a:pt x="140398" y="226060"/>
                  </a:lnTo>
                  <a:lnTo>
                    <a:pt x="140398" y="232410"/>
                  </a:lnTo>
                  <a:lnTo>
                    <a:pt x="140398" y="285750"/>
                  </a:lnTo>
                  <a:lnTo>
                    <a:pt x="136067" y="285750"/>
                  </a:lnTo>
                  <a:lnTo>
                    <a:pt x="136067" y="261620"/>
                  </a:lnTo>
                  <a:lnTo>
                    <a:pt x="134632" y="256540"/>
                  </a:lnTo>
                  <a:lnTo>
                    <a:pt x="129590" y="247650"/>
                  </a:lnTo>
                  <a:lnTo>
                    <a:pt x="129235" y="247383"/>
                  </a:lnTo>
                  <a:lnTo>
                    <a:pt x="129235" y="262890"/>
                  </a:lnTo>
                  <a:lnTo>
                    <a:pt x="129235" y="285750"/>
                  </a:lnTo>
                  <a:lnTo>
                    <a:pt x="86398" y="285750"/>
                  </a:lnTo>
                  <a:lnTo>
                    <a:pt x="86398" y="262890"/>
                  </a:lnTo>
                  <a:lnTo>
                    <a:pt x="87477" y="259092"/>
                  </a:lnTo>
                  <a:lnTo>
                    <a:pt x="89268" y="256540"/>
                  </a:lnTo>
                  <a:lnTo>
                    <a:pt x="91071" y="252742"/>
                  </a:lnTo>
                  <a:lnTo>
                    <a:pt x="93954" y="250190"/>
                  </a:lnTo>
                  <a:lnTo>
                    <a:pt x="100431" y="246392"/>
                  </a:lnTo>
                  <a:lnTo>
                    <a:pt x="104038" y="245110"/>
                  </a:lnTo>
                  <a:lnTo>
                    <a:pt x="111594" y="245110"/>
                  </a:lnTo>
                  <a:lnTo>
                    <a:pt x="115189" y="246392"/>
                  </a:lnTo>
                  <a:lnTo>
                    <a:pt x="121678" y="250190"/>
                  </a:lnTo>
                  <a:lnTo>
                    <a:pt x="124548" y="252742"/>
                  </a:lnTo>
                  <a:lnTo>
                    <a:pt x="126352" y="256540"/>
                  </a:lnTo>
                  <a:lnTo>
                    <a:pt x="128155" y="259092"/>
                  </a:lnTo>
                  <a:lnTo>
                    <a:pt x="129235" y="262890"/>
                  </a:lnTo>
                  <a:lnTo>
                    <a:pt x="129235" y="247383"/>
                  </a:lnTo>
                  <a:lnTo>
                    <a:pt x="126352" y="245110"/>
                  </a:lnTo>
                  <a:lnTo>
                    <a:pt x="117716" y="240042"/>
                  </a:lnTo>
                  <a:lnTo>
                    <a:pt x="112674" y="238760"/>
                  </a:lnTo>
                  <a:lnTo>
                    <a:pt x="102958" y="238760"/>
                  </a:lnTo>
                  <a:lnTo>
                    <a:pt x="97917" y="240042"/>
                  </a:lnTo>
                  <a:lnTo>
                    <a:pt x="89268" y="245110"/>
                  </a:lnTo>
                  <a:lnTo>
                    <a:pt x="85674" y="247650"/>
                  </a:lnTo>
                  <a:lnTo>
                    <a:pt x="83515" y="252742"/>
                  </a:lnTo>
                  <a:lnTo>
                    <a:pt x="80987" y="256540"/>
                  </a:lnTo>
                  <a:lnTo>
                    <a:pt x="79552" y="261620"/>
                  </a:lnTo>
                  <a:lnTo>
                    <a:pt x="79552" y="285750"/>
                  </a:lnTo>
                  <a:lnTo>
                    <a:pt x="75234" y="285750"/>
                  </a:lnTo>
                  <a:lnTo>
                    <a:pt x="75234" y="232410"/>
                  </a:lnTo>
                  <a:lnTo>
                    <a:pt x="140398" y="232410"/>
                  </a:lnTo>
                  <a:lnTo>
                    <a:pt x="140398" y="226060"/>
                  </a:lnTo>
                  <a:lnTo>
                    <a:pt x="75234" y="226060"/>
                  </a:lnTo>
                  <a:lnTo>
                    <a:pt x="75234" y="210820"/>
                  </a:lnTo>
                  <a:lnTo>
                    <a:pt x="140398" y="210820"/>
                  </a:lnTo>
                  <a:lnTo>
                    <a:pt x="140398" y="203200"/>
                  </a:lnTo>
                  <a:lnTo>
                    <a:pt x="75234" y="203200"/>
                  </a:lnTo>
                  <a:lnTo>
                    <a:pt x="75234" y="154940"/>
                  </a:lnTo>
                  <a:lnTo>
                    <a:pt x="140398" y="154940"/>
                  </a:lnTo>
                  <a:lnTo>
                    <a:pt x="140398" y="147320"/>
                  </a:lnTo>
                  <a:lnTo>
                    <a:pt x="68389" y="147320"/>
                  </a:lnTo>
                  <a:lnTo>
                    <a:pt x="68389" y="154940"/>
                  </a:lnTo>
                  <a:lnTo>
                    <a:pt x="68389" y="203200"/>
                  </a:lnTo>
                  <a:lnTo>
                    <a:pt x="68389" y="210820"/>
                  </a:lnTo>
                  <a:lnTo>
                    <a:pt x="68389" y="226060"/>
                  </a:lnTo>
                  <a:lnTo>
                    <a:pt x="68389" y="232410"/>
                  </a:lnTo>
                  <a:lnTo>
                    <a:pt x="68389" y="285750"/>
                  </a:lnTo>
                  <a:lnTo>
                    <a:pt x="61188" y="285750"/>
                  </a:lnTo>
                  <a:lnTo>
                    <a:pt x="61188" y="259092"/>
                  </a:lnTo>
                  <a:lnTo>
                    <a:pt x="60477" y="255270"/>
                  </a:lnTo>
                  <a:lnTo>
                    <a:pt x="56870" y="250190"/>
                  </a:lnTo>
                  <a:lnTo>
                    <a:pt x="54711" y="247650"/>
                  </a:lnTo>
                  <a:lnTo>
                    <a:pt x="54356" y="247345"/>
                  </a:lnTo>
                  <a:lnTo>
                    <a:pt x="54356" y="260350"/>
                  </a:lnTo>
                  <a:lnTo>
                    <a:pt x="54356" y="285750"/>
                  </a:lnTo>
                  <a:lnTo>
                    <a:pt x="29870" y="285750"/>
                  </a:lnTo>
                  <a:lnTo>
                    <a:pt x="29870" y="260350"/>
                  </a:lnTo>
                  <a:lnTo>
                    <a:pt x="30594" y="257810"/>
                  </a:lnTo>
                  <a:lnTo>
                    <a:pt x="32753" y="254000"/>
                  </a:lnTo>
                  <a:lnTo>
                    <a:pt x="34188" y="252742"/>
                  </a:lnTo>
                  <a:lnTo>
                    <a:pt x="37795" y="250190"/>
                  </a:lnTo>
                  <a:lnTo>
                    <a:pt x="46431" y="250190"/>
                  </a:lnTo>
                  <a:lnTo>
                    <a:pt x="51828" y="254000"/>
                  </a:lnTo>
                  <a:lnTo>
                    <a:pt x="53987" y="257810"/>
                  </a:lnTo>
                  <a:lnTo>
                    <a:pt x="54356" y="260350"/>
                  </a:lnTo>
                  <a:lnTo>
                    <a:pt x="54356" y="247345"/>
                  </a:lnTo>
                  <a:lnTo>
                    <a:pt x="51828" y="245110"/>
                  </a:lnTo>
                  <a:lnTo>
                    <a:pt x="48958" y="243840"/>
                  </a:lnTo>
                  <a:lnTo>
                    <a:pt x="45351" y="242570"/>
                  </a:lnTo>
                  <a:lnTo>
                    <a:pt x="38874" y="242570"/>
                  </a:lnTo>
                  <a:lnTo>
                    <a:pt x="23037" y="259092"/>
                  </a:lnTo>
                  <a:lnTo>
                    <a:pt x="23037" y="285750"/>
                  </a:lnTo>
                  <a:lnTo>
                    <a:pt x="15836" y="285750"/>
                  </a:lnTo>
                  <a:lnTo>
                    <a:pt x="15836" y="232410"/>
                  </a:lnTo>
                  <a:lnTo>
                    <a:pt x="68389" y="232410"/>
                  </a:lnTo>
                  <a:lnTo>
                    <a:pt x="68389" y="226060"/>
                  </a:lnTo>
                  <a:lnTo>
                    <a:pt x="15836" y="226060"/>
                  </a:lnTo>
                  <a:lnTo>
                    <a:pt x="15836" y="210820"/>
                  </a:lnTo>
                  <a:lnTo>
                    <a:pt x="68389" y="210820"/>
                  </a:lnTo>
                  <a:lnTo>
                    <a:pt x="68389" y="203200"/>
                  </a:lnTo>
                  <a:lnTo>
                    <a:pt x="15836" y="203200"/>
                  </a:lnTo>
                  <a:lnTo>
                    <a:pt x="15836" y="154940"/>
                  </a:lnTo>
                  <a:lnTo>
                    <a:pt x="68389" y="154940"/>
                  </a:lnTo>
                  <a:lnTo>
                    <a:pt x="68389" y="147320"/>
                  </a:lnTo>
                  <a:lnTo>
                    <a:pt x="7556" y="147320"/>
                  </a:lnTo>
                  <a:lnTo>
                    <a:pt x="7188" y="146050"/>
                  </a:lnTo>
                  <a:lnTo>
                    <a:pt x="6832" y="146050"/>
                  </a:lnTo>
                  <a:lnTo>
                    <a:pt x="6832" y="144792"/>
                  </a:lnTo>
                  <a:lnTo>
                    <a:pt x="7188" y="144792"/>
                  </a:lnTo>
                  <a:lnTo>
                    <a:pt x="7188" y="143510"/>
                  </a:lnTo>
                  <a:lnTo>
                    <a:pt x="8636" y="142240"/>
                  </a:lnTo>
                  <a:lnTo>
                    <a:pt x="206629" y="142240"/>
                  </a:lnTo>
                  <a:lnTo>
                    <a:pt x="206997" y="143510"/>
                  </a:lnTo>
                  <a:lnTo>
                    <a:pt x="208432" y="143510"/>
                  </a:lnTo>
                  <a:lnTo>
                    <a:pt x="208432" y="144792"/>
                  </a:lnTo>
                  <a:lnTo>
                    <a:pt x="208788" y="144792"/>
                  </a:lnTo>
                  <a:lnTo>
                    <a:pt x="208788" y="136321"/>
                  </a:lnTo>
                  <a:lnTo>
                    <a:pt x="208076" y="135890"/>
                  </a:lnTo>
                  <a:lnTo>
                    <a:pt x="206273" y="135890"/>
                  </a:lnTo>
                  <a:lnTo>
                    <a:pt x="206273" y="113042"/>
                  </a:lnTo>
                  <a:lnTo>
                    <a:pt x="208076" y="113042"/>
                  </a:lnTo>
                  <a:lnTo>
                    <a:pt x="209511" y="111760"/>
                  </a:lnTo>
                  <a:lnTo>
                    <a:pt x="210959" y="111760"/>
                  </a:lnTo>
                  <a:lnTo>
                    <a:pt x="212394" y="110490"/>
                  </a:lnTo>
                  <a:lnTo>
                    <a:pt x="213474" y="109220"/>
                  </a:lnTo>
                  <a:lnTo>
                    <a:pt x="215633" y="105410"/>
                  </a:lnTo>
                  <a:lnTo>
                    <a:pt x="215633" y="101600"/>
                  </a:lnTo>
                  <a:close/>
                </a:path>
                <a:path w="6925309" h="422275">
                  <a:moveTo>
                    <a:pt x="1713230" y="422059"/>
                  </a:moveTo>
                  <a:lnTo>
                    <a:pt x="1654911" y="305777"/>
                  </a:lnTo>
                  <a:lnTo>
                    <a:pt x="1596593" y="422059"/>
                  </a:lnTo>
                  <a:lnTo>
                    <a:pt x="1713230" y="422059"/>
                  </a:lnTo>
                  <a:close/>
                </a:path>
                <a:path w="6925309" h="422275">
                  <a:moveTo>
                    <a:pt x="4229278" y="422059"/>
                  </a:moveTo>
                  <a:lnTo>
                    <a:pt x="4170959" y="305777"/>
                  </a:lnTo>
                  <a:lnTo>
                    <a:pt x="4112628" y="422059"/>
                  </a:lnTo>
                  <a:lnTo>
                    <a:pt x="4229278" y="422059"/>
                  </a:lnTo>
                  <a:close/>
                </a:path>
                <a:path w="6925309" h="422275">
                  <a:moveTo>
                    <a:pt x="6451193" y="422059"/>
                  </a:moveTo>
                  <a:lnTo>
                    <a:pt x="6392875" y="305777"/>
                  </a:lnTo>
                  <a:lnTo>
                    <a:pt x="6334557" y="422059"/>
                  </a:lnTo>
                  <a:lnTo>
                    <a:pt x="6451193" y="422059"/>
                  </a:lnTo>
                  <a:close/>
                </a:path>
                <a:path w="6925309" h="422275">
                  <a:moveTo>
                    <a:pt x="6924954" y="305777"/>
                  </a:moveTo>
                  <a:lnTo>
                    <a:pt x="6753238" y="259702"/>
                  </a:lnTo>
                  <a:lnTo>
                    <a:pt x="6753238" y="351853"/>
                  </a:lnTo>
                  <a:lnTo>
                    <a:pt x="6924954" y="305777"/>
                  </a:lnTo>
                  <a:close/>
                </a:path>
              </a:pathLst>
            </a:custGeom>
            <a:solidFill>
              <a:srgbClr val="BB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0" name="object 73">
              <a:extLst>
                <a:ext uri="{FF2B5EF4-FFF2-40B4-BE49-F238E27FC236}">
                  <a16:creationId xmlns:a16="http://schemas.microsoft.com/office/drawing/2014/main" id="{8C9E97A8-6C9C-459A-823B-71253BA9F208}"/>
                </a:ext>
              </a:extLst>
            </p:cNvPr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596485" y="4743014"/>
              <a:ext cx="209511" cy="106197"/>
            </a:xfrm>
            <a:prstGeom prst="rect">
              <a:avLst/>
            </a:prstGeom>
          </p:spPr>
        </p:pic>
        <p:sp>
          <p:nvSpPr>
            <p:cNvPr id="151" name="object 74">
              <a:extLst>
                <a:ext uri="{FF2B5EF4-FFF2-40B4-BE49-F238E27FC236}">
                  <a16:creationId xmlns:a16="http://schemas.microsoft.com/office/drawing/2014/main" id="{B98F637D-5106-48A6-AE0B-DF371A83828B}"/>
                </a:ext>
              </a:extLst>
            </p:cNvPr>
            <p:cNvSpPr/>
            <p:nvPr/>
          </p:nvSpPr>
          <p:spPr>
            <a:xfrm>
              <a:off x="3816718" y="4340170"/>
              <a:ext cx="300990" cy="498475"/>
            </a:xfrm>
            <a:custGeom>
              <a:avLst/>
              <a:gdLst/>
              <a:ahLst/>
              <a:cxnLst/>
              <a:rect l="l" t="t" r="r" b="b"/>
              <a:pathLst>
                <a:path w="300989" h="498475">
                  <a:moveTo>
                    <a:pt x="152641" y="0"/>
                  </a:moveTo>
                  <a:lnTo>
                    <a:pt x="148323" y="0"/>
                  </a:lnTo>
                  <a:lnTo>
                    <a:pt x="147243" y="2159"/>
                  </a:lnTo>
                  <a:lnTo>
                    <a:pt x="147243" y="27000"/>
                  </a:lnTo>
                  <a:lnTo>
                    <a:pt x="140042" y="27000"/>
                  </a:lnTo>
                  <a:lnTo>
                    <a:pt x="138963" y="27355"/>
                  </a:lnTo>
                  <a:lnTo>
                    <a:pt x="137883" y="28079"/>
                  </a:lnTo>
                  <a:lnTo>
                    <a:pt x="136804" y="28435"/>
                  </a:lnTo>
                  <a:lnTo>
                    <a:pt x="134645" y="31673"/>
                  </a:lnTo>
                  <a:lnTo>
                    <a:pt x="134277" y="32753"/>
                  </a:lnTo>
                  <a:lnTo>
                    <a:pt x="134277" y="40678"/>
                  </a:lnTo>
                  <a:lnTo>
                    <a:pt x="132118" y="44272"/>
                  </a:lnTo>
                  <a:lnTo>
                    <a:pt x="127800" y="44272"/>
                  </a:lnTo>
                  <a:lnTo>
                    <a:pt x="125641" y="46799"/>
                  </a:lnTo>
                  <a:lnTo>
                    <a:pt x="125641" y="60477"/>
                  </a:lnTo>
                  <a:lnTo>
                    <a:pt x="126364" y="62636"/>
                  </a:lnTo>
                  <a:lnTo>
                    <a:pt x="127800" y="64795"/>
                  </a:lnTo>
                  <a:lnTo>
                    <a:pt x="128879" y="65519"/>
                  </a:lnTo>
                  <a:lnTo>
                    <a:pt x="129959" y="65874"/>
                  </a:lnTo>
                  <a:lnTo>
                    <a:pt x="131406" y="66243"/>
                  </a:lnTo>
                  <a:lnTo>
                    <a:pt x="132841" y="66243"/>
                  </a:lnTo>
                  <a:lnTo>
                    <a:pt x="128254" y="119022"/>
                  </a:lnTo>
                  <a:lnTo>
                    <a:pt x="121542" y="171497"/>
                  </a:lnTo>
                  <a:lnTo>
                    <a:pt x="112739" y="223634"/>
                  </a:lnTo>
                  <a:lnTo>
                    <a:pt x="101879" y="275399"/>
                  </a:lnTo>
                  <a:lnTo>
                    <a:pt x="92163" y="281520"/>
                  </a:lnTo>
                  <a:lnTo>
                    <a:pt x="91795" y="282244"/>
                  </a:lnTo>
                  <a:lnTo>
                    <a:pt x="91439" y="282600"/>
                  </a:lnTo>
                  <a:lnTo>
                    <a:pt x="90716" y="284035"/>
                  </a:lnTo>
                  <a:lnTo>
                    <a:pt x="90716" y="284759"/>
                  </a:lnTo>
                  <a:lnTo>
                    <a:pt x="92163" y="308152"/>
                  </a:lnTo>
                  <a:lnTo>
                    <a:pt x="66243" y="363956"/>
                  </a:lnTo>
                  <a:lnTo>
                    <a:pt x="51841" y="370801"/>
                  </a:lnTo>
                  <a:lnTo>
                    <a:pt x="51485" y="370801"/>
                  </a:lnTo>
                  <a:lnTo>
                    <a:pt x="51117" y="371157"/>
                  </a:lnTo>
                  <a:lnTo>
                    <a:pt x="50406" y="371513"/>
                  </a:lnTo>
                  <a:lnTo>
                    <a:pt x="50037" y="371881"/>
                  </a:lnTo>
                  <a:lnTo>
                    <a:pt x="48958" y="374040"/>
                  </a:lnTo>
                  <a:lnTo>
                    <a:pt x="48958" y="375843"/>
                  </a:lnTo>
                  <a:lnTo>
                    <a:pt x="52565" y="397433"/>
                  </a:lnTo>
                  <a:lnTo>
                    <a:pt x="43717" y="416477"/>
                  </a:lnTo>
                  <a:lnTo>
                    <a:pt x="24670" y="453883"/>
                  </a:lnTo>
                  <a:lnTo>
                    <a:pt x="1447" y="493560"/>
                  </a:lnTo>
                  <a:lnTo>
                    <a:pt x="0" y="495363"/>
                  </a:lnTo>
                  <a:lnTo>
                    <a:pt x="1447" y="497878"/>
                  </a:lnTo>
                  <a:lnTo>
                    <a:pt x="47167" y="497878"/>
                  </a:lnTo>
                  <a:lnTo>
                    <a:pt x="47523" y="497522"/>
                  </a:lnTo>
                  <a:lnTo>
                    <a:pt x="48247" y="497154"/>
                  </a:lnTo>
                  <a:lnTo>
                    <a:pt x="48602" y="496798"/>
                  </a:lnTo>
                  <a:lnTo>
                    <a:pt x="48958" y="496074"/>
                  </a:lnTo>
                  <a:lnTo>
                    <a:pt x="49003" y="495363"/>
                  </a:lnTo>
                  <a:lnTo>
                    <a:pt x="50438" y="483930"/>
                  </a:lnTo>
                  <a:lnTo>
                    <a:pt x="70052" y="439663"/>
                  </a:lnTo>
                  <a:lnTo>
                    <a:pt x="99720" y="413639"/>
                  </a:lnTo>
                  <a:lnTo>
                    <a:pt x="137135" y="400832"/>
                  </a:lnTo>
                  <a:lnTo>
                    <a:pt x="150482" y="399961"/>
                  </a:lnTo>
                  <a:lnTo>
                    <a:pt x="250598" y="399961"/>
                  </a:lnTo>
                  <a:lnTo>
                    <a:pt x="249123" y="396722"/>
                  </a:lnTo>
                  <a:lnTo>
                    <a:pt x="252361" y="375119"/>
                  </a:lnTo>
                  <a:lnTo>
                    <a:pt x="252717" y="372237"/>
                  </a:lnTo>
                  <a:lnTo>
                    <a:pt x="251282" y="371157"/>
                  </a:lnTo>
                  <a:lnTo>
                    <a:pt x="249478" y="370078"/>
                  </a:lnTo>
                  <a:lnTo>
                    <a:pt x="236551" y="363956"/>
                  </a:lnTo>
                  <a:lnTo>
                    <a:pt x="109435" y="363956"/>
                  </a:lnTo>
                  <a:lnTo>
                    <a:pt x="129247" y="305282"/>
                  </a:lnTo>
                  <a:lnTo>
                    <a:pt x="135724" y="302755"/>
                  </a:lnTo>
                  <a:lnTo>
                    <a:pt x="142201" y="301320"/>
                  </a:lnTo>
                  <a:lnTo>
                    <a:pt x="209152" y="301320"/>
                  </a:lnTo>
                  <a:lnTo>
                    <a:pt x="210959" y="284759"/>
                  </a:lnTo>
                  <a:lnTo>
                    <a:pt x="210604" y="284035"/>
                  </a:lnTo>
                  <a:lnTo>
                    <a:pt x="210604" y="283324"/>
                  </a:lnTo>
                  <a:lnTo>
                    <a:pt x="209880" y="282600"/>
                  </a:lnTo>
                  <a:lnTo>
                    <a:pt x="209524" y="281520"/>
                  </a:lnTo>
                  <a:lnTo>
                    <a:pt x="208800" y="281152"/>
                  </a:lnTo>
                  <a:lnTo>
                    <a:pt x="208076" y="280441"/>
                  </a:lnTo>
                  <a:lnTo>
                    <a:pt x="199796" y="275399"/>
                  </a:lnTo>
                  <a:lnTo>
                    <a:pt x="195185" y="253796"/>
                  </a:lnTo>
                  <a:lnTo>
                    <a:pt x="124917" y="253796"/>
                  </a:lnTo>
                  <a:lnTo>
                    <a:pt x="127800" y="228600"/>
                  </a:lnTo>
                  <a:lnTo>
                    <a:pt x="141766" y="228600"/>
                  </a:lnTo>
                  <a:lnTo>
                    <a:pt x="128155" y="222478"/>
                  </a:lnTo>
                  <a:lnTo>
                    <a:pt x="128155" y="219595"/>
                  </a:lnTo>
                  <a:lnTo>
                    <a:pt x="139880" y="208432"/>
                  </a:lnTo>
                  <a:lnTo>
                    <a:pt x="128155" y="208432"/>
                  </a:lnTo>
                  <a:lnTo>
                    <a:pt x="131038" y="185394"/>
                  </a:lnTo>
                  <a:lnTo>
                    <a:pt x="166960" y="185394"/>
                  </a:lnTo>
                  <a:lnTo>
                    <a:pt x="168122" y="184683"/>
                  </a:lnTo>
                  <a:lnTo>
                    <a:pt x="182137" y="184683"/>
                  </a:lnTo>
                  <a:lnTo>
                    <a:pt x="181953" y="183603"/>
                  </a:lnTo>
                  <a:lnTo>
                    <a:pt x="143637" y="183603"/>
                  </a:lnTo>
                  <a:lnTo>
                    <a:pt x="132841" y="178193"/>
                  </a:lnTo>
                  <a:lnTo>
                    <a:pt x="133197" y="172440"/>
                  </a:lnTo>
                  <a:lnTo>
                    <a:pt x="144360" y="164884"/>
                  </a:lnTo>
                  <a:lnTo>
                    <a:pt x="179056" y="164884"/>
                  </a:lnTo>
                  <a:lnTo>
                    <a:pt x="178829" y="163080"/>
                  </a:lnTo>
                  <a:lnTo>
                    <a:pt x="132841" y="163080"/>
                  </a:lnTo>
                  <a:lnTo>
                    <a:pt x="134277" y="147243"/>
                  </a:lnTo>
                  <a:lnTo>
                    <a:pt x="176829" y="147243"/>
                  </a:lnTo>
                  <a:lnTo>
                    <a:pt x="176510" y="144716"/>
                  </a:lnTo>
                  <a:lnTo>
                    <a:pt x="145084" y="144716"/>
                  </a:lnTo>
                  <a:lnTo>
                    <a:pt x="135356" y="140042"/>
                  </a:lnTo>
                  <a:lnTo>
                    <a:pt x="137160" y="131762"/>
                  </a:lnTo>
                  <a:lnTo>
                    <a:pt x="145440" y="125641"/>
                  </a:lnTo>
                  <a:lnTo>
                    <a:pt x="155543" y="125641"/>
                  </a:lnTo>
                  <a:lnTo>
                    <a:pt x="155524" y="124561"/>
                  </a:lnTo>
                  <a:lnTo>
                    <a:pt x="173965" y="124561"/>
                  </a:lnTo>
                  <a:lnTo>
                    <a:pt x="173646" y="122034"/>
                  </a:lnTo>
                  <a:lnTo>
                    <a:pt x="137160" y="122034"/>
                  </a:lnTo>
                  <a:lnTo>
                    <a:pt x="138239" y="109435"/>
                  </a:lnTo>
                  <a:lnTo>
                    <a:pt x="172457" y="109435"/>
                  </a:lnTo>
                  <a:lnTo>
                    <a:pt x="172308" y="107632"/>
                  </a:lnTo>
                  <a:lnTo>
                    <a:pt x="154800" y="107632"/>
                  </a:lnTo>
                  <a:lnTo>
                    <a:pt x="154770" y="106197"/>
                  </a:lnTo>
                  <a:lnTo>
                    <a:pt x="146164" y="106197"/>
                  </a:lnTo>
                  <a:lnTo>
                    <a:pt x="138239" y="102235"/>
                  </a:lnTo>
                  <a:lnTo>
                    <a:pt x="140042" y="94678"/>
                  </a:lnTo>
                  <a:lnTo>
                    <a:pt x="146519" y="91084"/>
                  </a:lnTo>
                  <a:lnTo>
                    <a:pt x="154452" y="91084"/>
                  </a:lnTo>
                  <a:lnTo>
                    <a:pt x="154444" y="90716"/>
                  </a:lnTo>
                  <a:lnTo>
                    <a:pt x="170905" y="90716"/>
                  </a:lnTo>
                  <a:lnTo>
                    <a:pt x="170069" y="80632"/>
                  </a:lnTo>
                  <a:lnTo>
                    <a:pt x="140398" y="80632"/>
                  </a:lnTo>
                  <a:lnTo>
                    <a:pt x="142201" y="65874"/>
                  </a:lnTo>
                  <a:lnTo>
                    <a:pt x="170281" y="65874"/>
                  </a:lnTo>
                  <a:lnTo>
                    <a:pt x="171361" y="65519"/>
                  </a:lnTo>
                  <a:lnTo>
                    <a:pt x="176047" y="46799"/>
                  </a:lnTo>
                  <a:lnTo>
                    <a:pt x="173520" y="43561"/>
                  </a:lnTo>
                  <a:lnTo>
                    <a:pt x="169202" y="43561"/>
                  </a:lnTo>
                  <a:lnTo>
                    <a:pt x="167043" y="40678"/>
                  </a:lnTo>
                  <a:lnTo>
                    <a:pt x="166921" y="31673"/>
                  </a:lnTo>
                  <a:lnTo>
                    <a:pt x="166687" y="30962"/>
                  </a:lnTo>
                  <a:lnTo>
                    <a:pt x="165963" y="29883"/>
                  </a:lnTo>
                  <a:lnTo>
                    <a:pt x="165608" y="28803"/>
                  </a:lnTo>
                  <a:lnTo>
                    <a:pt x="162356" y="26644"/>
                  </a:lnTo>
                  <a:lnTo>
                    <a:pt x="161277" y="26276"/>
                  </a:lnTo>
                  <a:lnTo>
                    <a:pt x="154444" y="26276"/>
                  </a:lnTo>
                  <a:lnTo>
                    <a:pt x="154444" y="4318"/>
                  </a:lnTo>
                  <a:lnTo>
                    <a:pt x="153720" y="2159"/>
                  </a:lnTo>
                  <a:lnTo>
                    <a:pt x="152641" y="0"/>
                  </a:lnTo>
                  <a:close/>
                </a:path>
                <a:path w="300989" h="498475">
                  <a:moveTo>
                    <a:pt x="250598" y="399961"/>
                  </a:moveTo>
                  <a:lnTo>
                    <a:pt x="150482" y="399961"/>
                  </a:lnTo>
                  <a:lnTo>
                    <a:pt x="163678" y="400832"/>
                  </a:lnTo>
                  <a:lnTo>
                    <a:pt x="176672" y="403423"/>
                  </a:lnTo>
                  <a:lnTo>
                    <a:pt x="212303" y="421055"/>
                  </a:lnTo>
                  <a:lnTo>
                    <a:pt x="238315" y="450723"/>
                  </a:lnTo>
                  <a:lnTo>
                    <a:pt x="251637" y="495719"/>
                  </a:lnTo>
                  <a:lnTo>
                    <a:pt x="252006" y="496074"/>
                  </a:lnTo>
                  <a:lnTo>
                    <a:pt x="252361" y="496798"/>
                  </a:lnTo>
                  <a:lnTo>
                    <a:pt x="252717" y="497154"/>
                  </a:lnTo>
                  <a:lnTo>
                    <a:pt x="253441" y="497522"/>
                  </a:lnTo>
                  <a:lnTo>
                    <a:pt x="253796" y="497878"/>
                  </a:lnTo>
                  <a:lnTo>
                    <a:pt x="298437" y="497878"/>
                  </a:lnTo>
                  <a:lnTo>
                    <a:pt x="299161" y="497154"/>
                  </a:lnTo>
                  <a:lnTo>
                    <a:pt x="299885" y="496798"/>
                  </a:lnTo>
                  <a:lnTo>
                    <a:pt x="299885" y="496443"/>
                  </a:lnTo>
                  <a:lnTo>
                    <a:pt x="300240" y="496074"/>
                  </a:lnTo>
                  <a:lnTo>
                    <a:pt x="300596" y="495363"/>
                  </a:lnTo>
                  <a:lnTo>
                    <a:pt x="300596" y="494284"/>
                  </a:lnTo>
                  <a:lnTo>
                    <a:pt x="300240" y="493560"/>
                  </a:lnTo>
                  <a:lnTo>
                    <a:pt x="299885" y="493204"/>
                  </a:lnTo>
                  <a:lnTo>
                    <a:pt x="291236" y="478802"/>
                  </a:lnTo>
                  <a:lnTo>
                    <a:pt x="287286" y="471601"/>
                  </a:lnTo>
                  <a:lnTo>
                    <a:pt x="276967" y="453320"/>
                  </a:lnTo>
                  <a:lnTo>
                    <a:pt x="267123" y="434700"/>
                  </a:lnTo>
                  <a:lnTo>
                    <a:pt x="257820" y="415810"/>
                  </a:lnTo>
                  <a:lnTo>
                    <a:pt x="250598" y="399961"/>
                  </a:lnTo>
                  <a:close/>
                </a:path>
                <a:path w="300989" h="498475">
                  <a:moveTo>
                    <a:pt x="209152" y="301320"/>
                  </a:moveTo>
                  <a:lnTo>
                    <a:pt x="150837" y="301320"/>
                  </a:lnTo>
                  <a:lnTo>
                    <a:pt x="151561" y="301675"/>
                  </a:lnTo>
                  <a:lnTo>
                    <a:pt x="159486" y="301675"/>
                  </a:lnTo>
                  <a:lnTo>
                    <a:pt x="166687" y="302755"/>
                  </a:lnTo>
                  <a:lnTo>
                    <a:pt x="173520" y="305282"/>
                  </a:lnTo>
                  <a:lnTo>
                    <a:pt x="193687" y="363956"/>
                  </a:lnTo>
                  <a:lnTo>
                    <a:pt x="236551" y="363956"/>
                  </a:lnTo>
                  <a:lnTo>
                    <a:pt x="235800" y="363601"/>
                  </a:lnTo>
                  <a:lnTo>
                    <a:pt x="235076" y="363601"/>
                  </a:lnTo>
                  <a:lnTo>
                    <a:pt x="208445" y="307797"/>
                  </a:lnTo>
                  <a:lnTo>
                    <a:pt x="209152" y="301320"/>
                  </a:lnTo>
                  <a:close/>
                </a:path>
                <a:path w="300989" h="498475">
                  <a:moveTo>
                    <a:pt x="141766" y="228600"/>
                  </a:moveTo>
                  <a:lnTo>
                    <a:pt x="127800" y="228600"/>
                  </a:lnTo>
                  <a:lnTo>
                    <a:pt x="142201" y="236880"/>
                  </a:lnTo>
                  <a:lnTo>
                    <a:pt x="141477" y="244081"/>
                  </a:lnTo>
                  <a:lnTo>
                    <a:pt x="124917" y="253796"/>
                  </a:lnTo>
                  <a:lnTo>
                    <a:pt x="174244" y="253796"/>
                  </a:lnTo>
                  <a:lnTo>
                    <a:pt x="158762" y="244436"/>
                  </a:lnTo>
                  <a:lnTo>
                    <a:pt x="158038" y="237959"/>
                  </a:lnTo>
                  <a:lnTo>
                    <a:pt x="171361" y="230035"/>
                  </a:lnTo>
                  <a:lnTo>
                    <a:pt x="190114" y="230035"/>
                  </a:lnTo>
                  <a:lnTo>
                    <a:pt x="190038" y="229679"/>
                  </a:lnTo>
                  <a:lnTo>
                    <a:pt x="158038" y="229679"/>
                  </a:lnTo>
                  <a:lnTo>
                    <a:pt x="158028" y="228955"/>
                  </a:lnTo>
                  <a:lnTo>
                    <a:pt x="142557" y="228955"/>
                  </a:lnTo>
                  <a:lnTo>
                    <a:pt x="141766" y="228600"/>
                  </a:lnTo>
                  <a:close/>
                </a:path>
                <a:path w="300989" h="498475">
                  <a:moveTo>
                    <a:pt x="190114" y="230035"/>
                  </a:moveTo>
                  <a:lnTo>
                    <a:pt x="171361" y="230035"/>
                  </a:lnTo>
                  <a:lnTo>
                    <a:pt x="174244" y="253796"/>
                  </a:lnTo>
                  <a:lnTo>
                    <a:pt x="195185" y="253796"/>
                  </a:lnTo>
                  <a:lnTo>
                    <a:pt x="190114" y="230035"/>
                  </a:lnTo>
                  <a:close/>
                </a:path>
                <a:path w="300989" h="498475">
                  <a:moveTo>
                    <a:pt x="185617" y="205193"/>
                  </a:moveTo>
                  <a:lnTo>
                    <a:pt x="157683" y="205193"/>
                  </a:lnTo>
                  <a:lnTo>
                    <a:pt x="171005" y="213118"/>
                  </a:lnTo>
                  <a:lnTo>
                    <a:pt x="171005" y="221754"/>
                  </a:lnTo>
                  <a:lnTo>
                    <a:pt x="158038" y="229679"/>
                  </a:lnTo>
                  <a:lnTo>
                    <a:pt x="190038" y="229679"/>
                  </a:lnTo>
                  <a:lnTo>
                    <a:pt x="188736" y="223576"/>
                  </a:lnTo>
                  <a:lnTo>
                    <a:pt x="185617" y="205193"/>
                  </a:lnTo>
                  <a:close/>
                </a:path>
                <a:path w="300989" h="498475">
                  <a:moveTo>
                    <a:pt x="157683" y="205193"/>
                  </a:moveTo>
                  <a:lnTo>
                    <a:pt x="143281" y="205193"/>
                  </a:lnTo>
                  <a:lnTo>
                    <a:pt x="142557" y="228955"/>
                  </a:lnTo>
                  <a:lnTo>
                    <a:pt x="158028" y="228955"/>
                  </a:lnTo>
                  <a:lnTo>
                    <a:pt x="157683" y="205193"/>
                  </a:lnTo>
                  <a:close/>
                </a:path>
                <a:path w="300989" h="498475">
                  <a:moveTo>
                    <a:pt x="166960" y="185394"/>
                  </a:moveTo>
                  <a:lnTo>
                    <a:pt x="131038" y="185394"/>
                  </a:lnTo>
                  <a:lnTo>
                    <a:pt x="143281" y="192595"/>
                  </a:lnTo>
                  <a:lnTo>
                    <a:pt x="143281" y="197993"/>
                  </a:lnTo>
                  <a:lnTo>
                    <a:pt x="128155" y="208432"/>
                  </a:lnTo>
                  <a:lnTo>
                    <a:pt x="139880" y="208432"/>
                  </a:lnTo>
                  <a:lnTo>
                    <a:pt x="143281" y="205193"/>
                  </a:lnTo>
                  <a:lnTo>
                    <a:pt x="185617" y="205193"/>
                  </a:lnTo>
                  <a:lnTo>
                    <a:pt x="185556" y="204838"/>
                  </a:lnTo>
                  <a:lnTo>
                    <a:pt x="169925" y="204838"/>
                  </a:lnTo>
                  <a:lnTo>
                    <a:pt x="156959" y="196913"/>
                  </a:lnTo>
                  <a:lnTo>
                    <a:pt x="156959" y="191516"/>
                  </a:lnTo>
                  <a:lnTo>
                    <a:pt x="166960" y="185394"/>
                  </a:lnTo>
                  <a:close/>
                </a:path>
                <a:path w="300989" h="498475">
                  <a:moveTo>
                    <a:pt x="182137" y="184683"/>
                  </a:moveTo>
                  <a:lnTo>
                    <a:pt x="168122" y="184683"/>
                  </a:lnTo>
                  <a:lnTo>
                    <a:pt x="169925" y="204838"/>
                  </a:lnTo>
                  <a:lnTo>
                    <a:pt x="185556" y="204838"/>
                  </a:lnTo>
                  <a:lnTo>
                    <a:pt x="182137" y="184683"/>
                  </a:lnTo>
                  <a:close/>
                </a:path>
                <a:path w="300989" h="498475">
                  <a:moveTo>
                    <a:pt x="156603" y="164884"/>
                  </a:moveTo>
                  <a:lnTo>
                    <a:pt x="144360" y="164884"/>
                  </a:lnTo>
                  <a:lnTo>
                    <a:pt x="143637" y="183603"/>
                  </a:lnTo>
                  <a:lnTo>
                    <a:pt x="156959" y="183603"/>
                  </a:lnTo>
                  <a:lnTo>
                    <a:pt x="156603" y="164884"/>
                  </a:lnTo>
                  <a:close/>
                </a:path>
                <a:path w="300989" h="498475">
                  <a:moveTo>
                    <a:pt x="179056" y="164884"/>
                  </a:moveTo>
                  <a:lnTo>
                    <a:pt x="156603" y="164884"/>
                  </a:lnTo>
                  <a:lnTo>
                    <a:pt x="167766" y="171361"/>
                  </a:lnTo>
                  <a:lnTo>
                    <a:pt x="168122" y="178193"/>
                  </a:lnTo>
                  <a:lnTo>
                    <a:pt x="156959" y="183603"/>
                  </a:lnTo>
                  <a:lnTo>
                    <a:pt x="181953" y="183603"/>
                  </a:lnTo>
                  <a:lnTo>
                    <a:pt x="179868" y="171313"/>
                  </a:lnTo>
                  <a:lnTo>
                    <a:pt x="179056" y="164884"/>
                  </a:lnTo>
                  <a:close/>
                </a:path>
                <a:path w="300989" h="498475">
                  <a:moveTo>
                    <a:pt x="176829" y="147243"/>
                  </a:moveTo>
                  <a:lnTo>
                    <a:pt x="134277" y="147243"/>
                  </a:lnTo>
                  <a:lnTo>
                    <a:pt x="144360" y="152641"/>
                  </a:lnTo>
                  <a:lnTo>
                    <a:pt x="144360" y="156603"/>
                  </a:lnTo>
                  <a:lnTo>
                    <a:pt x="132841" y="163080"/>
                  </a:lnTo>
                  <a:lnTo>
                    <a:pt x="164884" y="163080"/>
                  </a:lnTo>
                  <a:lnTo>
                    <a:pt x="156603" y="156959"/>
                  </a:lnTo>
                  <a:lnTo>
                    <a:pt x="156603" y="153352"/>
                  </a:lnTo>
                  <a:lnTo>
                    <a:pt x="164160" y="148323"/>
                  </a:lnTo>
                  <a:lnTo>
                    <a:pt x="176965" y="148323"/>
                  </a:lnTo>
                  <a:lnTo>
                    <a:pt x="176829" y="147243"/>
                  </a:lnTo>
                  <a:close/>
                </a:path>
                <a:path w="300989" h="498475">
                  <a:moveTo>
                    <a:pt x="176965" y="148323"/>
                  </a:moveTo>
                  <a:lnTo>
                    <a:pt x="164160" y="148323"/>
                  </a:lnTo>
                  <a:lnTo>
                    <a:pt x="164884" y="163080"/>
                  </a:lnTo>
                  <a:lnTo>
                    <a:pt x="178829" y="163080"/>
                  </a:lnTo>
                  <a:lnTo>
                    <a:pt x="176965" y="148323"/>
                  </a:lnTo>
                  <a:close/>
                </a:path>
                <a:path w="300989" h="498475">
                  <a:moveTo>
                    <a:pt x="155543" y="125641"/>
                  </a:moveTo>
                  <a:lnTo>
                    <a:pt x="145440" y="125641"/>
                  </a:lnTo>
                  <a:lnTo>
                    <a:pt x="145084" y="144716"/>
                  </a:lnTo>
                  <a:lnTo>
                    <a:pt x="155879" y="144716"/>
                  </a:lnTo>
                  <a:lnTo>
                    <a:pt x="155543" y="125641"/>
                  </a:lnTo>
                  <a:close/>
                </a:path>
                <a:path w="300989" h="498475">
                  <a:moveTo>
                    <a:pt x="173965" y="124561"/>
                  </a:moveTo>
                  <a:lnTo>
                    <a:pt x="155524" y="124561"/>
                  </a:lnTo>
                  <a:lnTo>
                    <a:pt x="163804" y="129235"/>
                  </a:lnTo>
                  <a:lnTo>
                    <a:pt x="164884" y="140042"/>
                  </a:lnTo>
                  <a:lnTo>
                    <a:pt x="155879" y="144716"/>
                  </a:lnTo>
                  <a:lnTo>
                    <a:pt x="176510" y="144716"/>
                  </a:lnTo>
                  <a:lnTo>
                    <a:pt x="173965" y="124561"/>
                  </a:lnTo>
                  <a:close/>
                </a:path>
                <a:path w="300989" h="498475">
                  <a:moveTo>
                    <a:pt x="172457" y="109435"/>
                  </a:moveTo>
                  <a:lnTo>
                    <a:pt x="138239" y="109435"/>
                  </a:lnTo>
                  <a:lnTo>
                    <a:pt x="146164" y="113753"/>
                  </a:lnTo>
                  <a:lnTo>
                    <a:pt x="146164" y="116636"/>
                  </a:lnTo>
                  <a:lnTo>
                    <a:pt x="137160" y="122034"/>
                  </a:lnTo>
                  <a:lnTo>
                    <a:pt x="173646" y="122034"/>
                  </a:lnTo>
                  <a:lnTo>
                    <a:pt x="173510" y="120954"/>
                  </a:lnTo>
                  <a:lnTo>
                    <a:pt x="163080" y="120954"/>
                  </a:lnTo>
                  <a:lnTo>
                    <a:pt x="155524" y="116636"/>
                  </a:lnTo>
                  <a:lnTo>
                    <a:pt x="155524" y="115557"/>
                  </a:lnTo>
                  <a:lnTo>
                    <a:pt x="158407" y="113398"/>
                  </a:lnTo>
                  <a:lnTo>
                    <a:pt x="159842" y="112674"/>
                  </a:lnTo>
                  <a:lnTo>
                    <a:pt x="160566" y="111963"/>
                  </a:lnTo>
                  <a:lnTo>
                    <a:pt x="162725" y="111239"/>
                  </a:lnTo>
                  <a:lnTo>
                    <a:pt x="172607" y="111239"/>
                  </a:lnTo>
                  <a:lnTo>
                    <a:pt x="172457" y="109435"/>
                  </a:lnTo>
                  <a:close/>
                </a:path>
                <a:path w="300989" h="498475">
                  <a:moveTo>
                    <a:pt x="172607" y="111239"/>
                  </a:moveTo>
                  <a:lnTo>
                    <a:pt x="162725" y="111239"/>
                  </a:lnTo>
                  <a:lnTo>
                    <a:pt x="163080" y="120954"/>
                  </a:lnTo>
                  <a:lnTo>
                    <a:pt x="173510" y="120954"/>
                  </a:lnTo>
                  <a:lnTo>
                    <a:pt x="173227" y="118712"/>
                  </a:lnTo>
                  <a:lnTo>
                    <a:pt x="172607" y="111239"/>
                  </a:lnTo>
                  <a:close/>
                </a:path>
                <a:path w="300989" h="498475">
                  <a:moveTo>
                    <a:pt x="170905" y="90716"/>
                  </a:moveTo>
                  <a:lnTo>
                    <a:pt x="154444" y="90716"/>
                  </a:lnTo>
                  <a:lnTo>
                    <a:pt x="160566" y="93954"/>
                  </a:lnTo>
                  <a:lnTo>
                    <a:pt x="161645" y="103314"/>
                  </a:lnTo>
                  <a:lnTo>
                    <a:pt x="154800" y="107632"/>
                  </a:lnTo>
                  <a:lnTo>
                    <a:pt x="172308" y="107632"/>
                  </a:lnTo>
                  <a:lnTo>
                    <a:pt x="170905" y="90716"/>
                  </a:lnTo>
                  <a:close/>
                </a:path>
                <a:path w="300989" h="498475">
                  <a:moveTo>
                    <a:pt x="154452" y="91084"/>
                  </a:moveTo>
                  <a:lnTo>
                    <a:pt x="146519" y="91084"/>
                  </a:lnTo>
                  <a:lnTo>
                    <a:pt x="146164" y="106197"/>
                  </a:lnTo>
                  <a:lnTo>
                    <a:pt x="154770" y="106197"/>
                  </a:lnTo>
                  <a:lnTo>
                    <a:pt x="154452" y="91084"/>
                  </a:lnTo>
                  <a:close/>
                </a:path>
                <a:path w="300989" h="498475">
                  <a:moveTo>
                    <a:pt x="153720" y="65874"/>
                  </a:moveTo>
                  <a:lnTo>
                    <a:pt x="147243" y="65874"/>
                  </a:lnTo>
                  <a:lnTo>
                    <a:pt x="146519" y="77762"/>
                  </a:lnTo>
                  <a:lnTo>
                    <a:pt x="140398" y="80632"/>
                  </a:lnTo>
                  <a:lnTo>
                    <a:pt x="170069" y="80632"/>
                  </a:lnTo>
                  <a:lnTo>
                    <a:pt x="170040" y="80276"/>
                  </a:lnTo>
                  <a:lnTo>
                    <a:pt x="159118" y="80276"/>
                  </a:lnTo>
                  <a:lnTo>
                    <a:pt x="154444" y="77393"/>
                  </a:lnTo>
                  <a:lnTo>
                    <a:pt x="153720" y="65874"/>
                  </a:lnTo>
                  <a:close/>
                </a:path>
                <a:path w="300989" h="498475">
                  <a:moveTo>
                    <a:pt x="168846" y="65874"/>
                  </a:moveTo>
                  <a:lnTo>
                    <a:pt x="158038" y="65874"/>
                  </a:lnTo>
                  <a:lnTo>
                    <a:pt x="159118" y="80276"/>
                  </a:lnTo>
                  <a:lnTo>
                    <a:pt x="170040" y="80276"/>
                  </a:lnTo>
                  <a:lnTo>
                    <a:pt x="168846" y="65874"/>
                  </a:lnTo>
                  <a:close/>
                </a:path>
              </a:pathLst>
            </a:custGeom>
            <a:solidFill>
              <a:srgbClr val="BB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2" name="object 75">
              <a:extLst>
                <a:ext uri="{FF2B5EF4-FFF2-40B4-BE49-F238E27FC236}">
                  <a16:creationId xmlns:a16="http://schemas.microsoft.com/office/drawing/2014/main" id="{E59C1066-B2F0-467E-91CC-AB26CFF8EADA}"/>
                </a:ext>
              </a:extLst>
            </p:cNvPr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827037" y="4020485"/>
              <a:ext cx="281165" cy="285483"/>
            </a:xfrm>
            <a:prstGeom prst="rect">
              <a:avLst/>
            </a:prstGeom>
          </p:spPr>
        </p:pic>
      </p:grpSp>
      <p:grpSp>
        <p:nvGrpSpPr>
          <p:cNvPr id="153" name="object 76">
            <a:extLst>
              <a:ext uri="{FF2B5EF4-FFF2-40B4-BE49-F238E27FC236}">
                <a16:creationId xmlns:a16="http://schemas.microsoft.com/office/drawing/2014/main" id="{E805C602-372A-4E2A-87CC-F754766DD6F2}"/>
              </a:ext>
            </a:extLst>
          </p:cNvPr>
          <p:cNvGrpSpPr/>
          <p:nvPr/>
        </p:nvGrpSpPr>
        <p:grpSpPr>
          <a:xfrm>
            <a:off x="2727177" y="2835915"/>
            <a:ext cx="904875" cy="1146810"/>
            <a:chOff x="1664995" y="2715842"/>
            <a:chExt cx="904875" cy="1146810"/>
          </a:xfrm>
        </p:grpSpPr>
        <p:sp>
          <p:nvSpPr>
            <p:cNvPr id="154" name="object 77">
              <a:extLst>
                <a:ext uri="{FF2B5EF4-FFF2-40B4-BE49-F238E27FC236}">
                  <a16:creationId xmlns:a16="http://schemas.microsoft.com/office/drawing/2014/main" id="{DB7F0D9A-6CD8-446F-8257-EFACA659C621}"/>
                </a:ext>
              </a:extLst>
            </p:cNvPr>
            <p:cNvSpPr/>
            <p:nvPr/>
          </p:nvSpPr>
          <p:spPr>
            <a:xfrm>
              <a:off x="1664995" y="2958842"/>
              <a:ext cx="904875" cy="903605"/>
            </a:xfrm>
            <a:custGeom>
              <a:avLst/>
              <a:gdLst/>
              <a:ahLst/>
              <a:cxnLst/>
              <a:rect l="l" t="t" r="r" b="b"/>
              <a:pathLst>
                <a:path w="904875" h="903604">
                  <a:moveTo>
                    <a:pt x="301320" y="885240"/>
                  </a:moveTo>
                  <a:lnTo>
                    <a:pt x="231482" y="662406"/>
                  </a:lnTo>
                  <a:lnTo>
                    <a:pt x="258838" y="662406"/>
                  </a:lnTo>
                  <a:lnTo>
                    <a:pt x="261366" y="661682"/>
                  </a:lnTo>
                  <a:lnTo>
                    <a:pt x="266039" y="659168"/>
                  </a:lnTo>
                  <a:lnTo>
                    <a:pt x="267843" y="657009"/>
                  </a:lnTo>
                  <a:lnTo>
                    <a:pt x="270725" y="652691"/>
                  </a:lnTo>
                  <a:lnTo>
                    <a:pt x="271449" y="650163"/>
                  </a:lnTo>
                  <a:lnTo>
                    <a:pt x="271449" y="644766"/>
                  </a:lnTo>
                  <a:lnTo>
                    <a:pt x="258838" y="632167"/>
                  </a:lnTo>
                  <a:lnTo>
                    <a:pt x="226085" y="632167"/>
                  </a:lnTo>
                  <a:lnTo>
                    <a:pt x="226085" y="556920"/>
                  </a:lnTo>
                  <a:lnTo>
                    <a:pt x="75603" y="556920"/>
                  </a:lnTo>
                  <a:lnTo>
                    <a:pt x="75603" y="632167"/>
                  </a:lnTo>
                  <a:lnTo>
                    <a:pt x="42849" y="632167"/>
                  </a:lnTo>
                  <a:lnTo>
                    <a:pt x="30238" y="644766"/>
                  </a:lnTo>
                  <a:lnTo>
                    <a:pt x="30238" y="650163"/>
                  </a:lnTo>
                  <a:lnTo>
                    <a:pt x="30962" y="652691"/>
                  </a:lnTo>
                  <a:lnTo>
                    <a:pt x="32410" y="654850"/>
                  </a:lnTo>
                  <a:lnTo>
                    <a:pt x="33489" y="657009"/>
                  </a:lnTo>
                  <a:lnTo>
                    <a:pt x="35648" y="659168"/>
                  </a:lnTo>
                  <a:lnTo>
                    <a:pt x="37807" y="660247"/>
                  </a:lnTo>
                  <a:lnTo>
                    <a:pt x="39966" y="661682"/>
                  </a:lnTo>
                  <a:lnTo>
                    <a:pt x="42849" y="662406"/>
                  </a:lnTo>
                  <a:lnTo>
                    <a:pt x="69850" y="662406"/>
                  </a:lnTo>
                  <a:lnTo>
                    <a:pt x="368" y="885240"/>
                  </a:lnTo>
                  <a:lnTo>
                    <a:pt x="0" y="887044"/>
                  </a:lnTo>
                  <a:lnTo>
                    <a:pt x="0" y="891006"/>
                  </a:lnTo>
                  <a:lnTo>
                    <a:pt x="13690" y="903605"/>
                  </a:lnTo>
                  <a:lnTo>
                    <a:pt x="17640" y="903605"/>
                  </a:lnTo>
                  <a:lnTo>
                    <a:pt x="79921" y="731888"/>
                  </a:lnTo>
                  <a:lnTo>
                    <a:pt x="81368" y="736561"/>
                  </a:lnTo>
                  <a:lnTo>
                    <a:pt x="105168" y="767537"/>
                  </a:lnTo>
                  <a:lnTo>
                    <a:pt x="140995" y="782345"/>
                  </a:lnTo>
                  <a:lnTo>
                    <a:pt x="150850" y="783005"/>
                  </a:lnTo>
                  <a:lnTo>
                    <a:pt x="160540" y="782345"/>
                  </a:lnTo>
                  <a:lnTo>
                    <a:pt x="196354" y="767537"/>
                  </a:lnTo>
                  <a:lnTo>
                    <a:pt x="220319" y="736561"/>
                  </a:lnTo>
                  <a:lnTo>
                    <a:pt x="221767" y="731888"/>
                  </a:lnTo>
                  <a:lnTo>
                    <a:pt x="273240" y="896048"/>
                  </a:lnTo>
                  <a:lnTo>
                    <a:pt x="274688" y="898207"/>
                  </a:lnTo>
                  <a:lnTo>
                    <a:pt x="276479" y="900010"/>
                  </a:lnTo>
                  <a:lnTo>
                    <a:pt x="281165" y="902881"/>
                  </a:lnTo>
                  <a:lnTo>
                    <a:pt x="283679" y="903605"/>
                  </a:lnTo>
                  <a:lnTo>
                    <a:pt x="288010" y="903605"/>
                  </a:lnTo>
                  <a:lnTo>
                    <a:pt x="301320" y="891006"/>
                  </a:lnTo>
                  <a:lnTo>
                    <a:pt x="301320" y="885240"/>
                  </a:lnTo>
                  <a:close/>
                </a:path>
                <a:path w="904875" h="903604">
                  <a:moveTo>
                    <a:pt x="853922" y="497840"/>
                  </a:moveTo>
                  <a:lnTo>
                    <a:pt x="838377" y="452120"/>
                  </a:lnTo>
                  <a:lnTo>
                    <a:pt x="815390" y="414020"/>
                  </a:lnTo>
                  <a:lnTo>
                    <a:pt x="776300" y="375920"/>
                  </a:lnTo>
                  <a:lnTo>
                    <a:pt x="738581" y="351790"/>
                  </a:lnTo>
                  <a:lnTo>
                    <a:pt x="730986" y="349250"/>
                  </a:lnTo>
                  <a:lnTo>
                    <a:pt x="723239" y="345440"/>
                  </a:lnTo>
                  <a:lnTo>
                    <a:pt x="723239" y="336550"/>
                  </a:lnTo>
                  <a:lnTo>
                    <a:pt x="723239" y="181610"/>
                  </a:lnTo>
                  <a:lnTo>
                    <a:pt x="741248" y="181610"/>
                  </a:lnTo>
                  <a:lnTo>
                    <a:pt x="743762" y="180340"/>
                  </a:lnTo>
                  <a:lnTo>
                    <a:pt x="745921" y="179070"/>
                  </a:lnTo>
                  <a:lnTo>
                    <a:pt x="748449" y="177800"/>
                  </a:lnTo>
                  <a:lnTo>
                    <a:pt x="750239" y="175260"/>
                  </a:lnTo>
                  <a:lnTo>
                    <a:pt x="751687" y="173990"/>
                  </a:lnTo>
                  <a:lnTo>
                    <a:pt x="752767" y="171450"/>
                  </a:lnTo>
                  <a:lnTo>
                    <a:pt x="753478" y="168910"/>
                  </a:lnTo>
                  <a:lnTo>
                    <a:pt x="753478" y="102870"/>
                  </a:lnTo>
                  <a:lnTo>
                    <a:pt x="745921" y="92710"/>
                  </a:lnTo>
                  <a:lnTo>
                    <a:pt x="743762" y="91440"/>
                  </a:lnTo>
                  <a:lnTo>
                    <a:pt x="741248" y="90170"/>
                  </a:lnTo>
                  <a:lnTo>
                    <a:pt x="730440" y="90170"/>
                  </a:lnTo>
                  <a:lnTo>
                    <a:pt x="748474" y="45720"/>
                  </a:lnTo>
                  <a:lnTo>
                    <a:pt x="753122" y="34290"/>
                  </a:lnTo>
                  <a:lnTo>
                    <a:pt x="753478" y="31750"/>
                  </a:lnTo>
                  <a:lnTo>
                    <a:pt x="753478" y="27940"/>
                  </a:lnTo>
                  <a:lnTo>
                    <a:pt x="745921" y="17780"/>
                  </a:lnTo>
                  <a:lnTo>
                    <a:pt x="743762" y="15240"/>
                  </a:lnTo>
                  <a:lnTo>
                    <a:pt x="716407" y="15240"/>
                  </a:lnTo>
                  <a:lnTo>
                    <a:pt x="716407" y="45720"/>
                  </a:lnTo>
                  <a:lnTo>
                    <a:pt x="698042" y="90170"/>
                  </a:lnTo>
                  <a:lnTo>
                    <a:pt x="693369" y="90170"/>
                  </a:lnTo>
                  <a:lnTo>
                    <a:pt x="693369" y="181610"/>
                  </a:lnTo>
                  <a:lnTo>
                    <a:pt x="693369" y="336550"/>
                  </a:lnTo>
                  <a:lnTo>
                    <a:pt x="690841" y="336550"/>
                  </a:lnTo>
                  <a:lnTo>
                    <a:pt x="674649" y="332740"/>
                  </a:lnTo>
                  <a:lnTo>
                    <a:pt x="669239" y="332740"/>
                  </a:lnTo>
                  <a:lnTo>
                    <a:pt x="662406" y="331470"/>
                  </a:lnTo>
                  <a:lnTo>
                    <a:pt x="633958" y="331470"/>
                  </a:lnTo>
                  <a:lnTo>
                    <a:pt x="626770" y="332740"/>
                  </a:lnTo>
                  <a:lnTo>
                    <a:pt x="621728" y="332740"/>
                  </a:lnTo>
                  <a:lnTo>
                    <a:pt x="616318" y="334010"/>
                  </a:lnTo>
                  <a:lnTo>
                    <a:pt x="610565" y="335280"/>
                  </a:lnTo>
                  <a:lnTo>
                    <a:pt x="605167" y="336550"/>
                  </a:lnTo>
                  <a:lnTo>
                    <a:pt x="603008" y="336550"/>
                  </a:lnTo>
                  <a:lnTo>
                    <a:pt x="603008" y="256540"/>
                  </a:lnTo>
                  <a:lnTo>
                    <a:pt x="603008" y="181610"/>
                  </a:lnTo>
                  <a:lnTo>
                    <a:pt x="693369" y="181610"/>
                  </a:lnTo>
                  <a:lnTo>
                    <a:pt x="693369" y="90170"/>
                  </a:lnTo>
                  <a:lnTo>
                    <a:pt x="597966" y="90170"/>
                  </a:lnTo>
                  <a:lnTo>
                    <a:pt x="579970" y="45720"/>
                  </a:lnTo>
                  <a:lnTo>
                    <a:pt x="716407" y="45720"/>
                  </a:lnTo>
                  <a:lnTo>
                    <a:pt x="716407" y="15240"/>
                  </a:lnTo>
                  <a:lnTo>
                    <a:pt x="552246" y="15240"/>
                  </a:lnTo>
                  <a:lnTo>
                    <a:pt x="547928" y="19050"/>
                  </a:lnTo>
                  <a:lnTo>
                    <a:pt x="545769" y="20320"/>
                  </a:lnTo>
                  <a:lnTo>
                    <a:pt x="544690" y="22860"/>
                  </a:lnTo>
                  <a:lnTo>
                    <a:pt x="543242" y="25400"/>
                  </a:lnTo>
                  <a:lnTo>
                    <a:pt x="542518" y="27940"/>
                  </a:lnTo>
                  <a:lnTo>
                    <a:pt x="542518" y="31750"/>
                  </a:lnTo>
                  <a:lnTo>
                    <a:pt x="542886" y="34290"/>
                  </a:lnTo>
                  <a:lnTo>
                    <a:pt x="565569" y="90170"/>
                  </a:lnTo>
                  <a:lnTo>
                    <a:pt x="555129" y="90170"/>
                  </a:lnTo>
                  <a:lnTo>
                    <a:pt x="552246" y="91440"/>
                  </a:lnTo>
                  <a:lnTo>
                    <a:pt x="545769" y="95250"/>
                  </a:lnTo>
                  <a:lnTo>
                    <a:pt x="544690" y="97790"/>
                  </a:lnTo>
                  <a:lnTo>
                    <a:pt x="543242" y="100330"/>
                  </a:lnTo>
                  <a:lnTo>
                    <a:pt x="542518" y="102870"/>
                  </a:lnTo>
                  <a:lnTo>
                    <a:pt x="542518" y="168910"/>
                  </a:lnTo>
                  <a:lnTo>
                    <a:pt x="555129" y="181610"/>
                  </a:lnTo>
                  <a:lnTo>
                    <a:pt x="572770" y="181610"/>
                  </a:lnTo>
                  <a:lnTo>
                    <a:pt x="572770" y="256540"/>
                  </a:lnTo>
                  <a:lnTo>
                    <a:pt x="512279" y="256540"/>
                  </a:lnTo>
                  <a:lnTo>
                    <a:pt x="512279" y="151130"/>
                  </a:lnTo>
                  <a:lnTo>
                    <a:pt x="512279" y="133350"/>
                  </a:lnTo>
                  <a:lnTo>
                    <a:pt x="511924" y="130810"/>
                  </a:lnTo>
                  <a:lnTo>
                    <a:pt x="509041" y="125730"/>
                  </a:lnTo>
                  <a:lnTo>
                    <a:pt x="507250" y="124460"/>
                  </a:lnTo>
                  <a:lnTo>
                    <a:pt x="505079" y="123190"/>
                  </a:lnTo>
                  <a:lnTo>
                    <a:pt x="502564" y="120650"/>
                  </a:lnTo>
                  <a:lnTo>
                    <a:pt x="406806" y="120650"/>
                  </a:lnTo>
                  <a:lnTo>
                    <a:pt x="406806" y="102870"/>
                  </a:lnTo>
                  <a:lnTo>
                    <a:pt x="406450" y="100330"/>
                  </a:lnTo>
                  <a:lnTo>
                    <a:pt x="403567" y="95250"/>
                  </a:lnTo>
                  <a:lnTo>
                    <a:pt x="401764" y="93980"/>
                  </a:lnTo>
                  <a:lnTo>
                    <a:pt x="399605" y="92710"/>
                  </a:lnTo>
                  <a:lnTo>
                    <a:pt x="394563" y="90170"/>
                  </a:lnTo>
                  <a:lnTo>
                    <a:pt x="346684" y="90170"/>
                  </a:lnTo>
                  <a:lnTo>
                    <a:pt x="346684" y="60960"/>
                  </a:lnTo>
                  <a:lnTo>
                    <a:pt x="379450" y="60960"/>
                  </a:lnTo>
                  <a:lnTo>
                    <a:pt x="384479" y="58420"/>
                  </a:lnTo>
                  <a:lnTo>
                    <a:pt x="386638" y="57150"/>
                  </a:lnTo>
                  <a:lnTo>
                    <a:pt x="388442" y="55880"/>
                  </a:lnTo>
                  <a:lnTo>
                    <a:pt x="391325" y="50800"/>
                  </a:lnTo>
                  <a:lnTo>
                    <a:pt x="392049" y="48260"/>
                  </a:lnTo>
                  <a:lnTo>
                    <a:pt x="392049" y="43180"/>
                  </a:lnTo>
                  <a:lnTo>
                    <a:pt x="391325" y="40640"/>
                  </a:lnTo>
                  <a:lnTo>
                    <a:pt x="388442" y="35560"/>
                  </a:lnTo>
                  <a:lnTo>
                    <a:pt x="386638" y="34290"/>
                  </a:lnTo>
                  <a:lnTo>
                    <a:pt x="384479" y="31750"/>
                  </a:lnTo>
                  <a:lnTo>
                    <a:pt x="381965" y="30480"/>
                  </a:lnTo>
                  <a:lnTo>
                    <a:pt x="346684" y="30480"/>
                  </a:lnTo>
                  <a:lnTo>
                    <a:pt x="346684" y="12700"/>
                  </a:lnTo>
                  <a:lnTo>
                    <a:pt x="345960" y="10160"/>
                  </a:lnTo>
                  <a:lnTo>
                    <a:pt x="344525" y="7620"/>
                  </a:lnTo>
                  <a:lnTo>
                    <a:pt x="343446" y="5080"/>
                  </a:lnTo>
                  <a:lnTo>
                    <a:pt x="336969" y="1270"/>
                  </a:lnTo>
                  <a:lnTo>
                    <a:pt x="334441" y="0"/>
                  </a:lnTo>
                  <a:lnTo>
                    <a:pt x="329044" y="0"/>
                  </a:lnTo>
                  <a:lnTo>
                    <a:pt x="316445" y="12700"/>
                  </a:lnTo>
                  <a:lnTo>
                    <a:pt x="316445" y="30480"/>
                  </a:lnTo>
                  <a:lnTo>
                    <a:pt x="281165" y="30480"/>
                  </a:lnTo>
                  <a:lnTo>
                    <a:pt x="279006" y="31750"/>
                  </a:lnTo>
                  <a:lnTo>
                    <a:pt x="276479" y="34290"/>
                  </a:lnTo>
                  <a:lnTo>
                    <a:pt x="274688" y="35560"/>
                  </a:lnTo>
                  <a:lnTo>
                    <a:pt x="273240" y="38100"/>
                  </a:lnTo>
                  <a:lnTo>
                    <a:pt x="272161" y="40640"/>
                  </a:lnTo>
                  <a:lnTo>
                    <a:pt x="271449" y="43180"/>
                  </a:lnTo>
                  <a:lnTo>
                    <a:pt x="271449" y="48260"/>
                  </a:lnTo>
                  <a:lnTo>
                    <a:pt x="279006" y="58420"/>
                  </a:lnTo>
                  <a:lnTo>
                    <a:pt x="281165" y="59690"/>
                  </a:lnTo>
                  <a:lnTo>
                    <a:pt x="283679" y="60960"/>
                  </a:lnTo>
                  <a:lnTo>
                    <a:pt x="316445" y="60960"/>
                  </a:lnTo>
                  <a:lnTo>
                    <a:pt x="316445" y="90170"/>
                  </a:lnTo>
                  <a:lnTo>
                    <a:pt x="268566" y="90170"/>
                  </a:lnTo>
                  <a:lnTo>
                    <a:pt x="266039" y="91440"/>
                  </a:lnTo>
                  <a:lnTo>
                    <a:pt x="263880" y="92710"/>
                  </a:lnTo>
                  <a:lnTo>
                    <a:pt x="261366" y="93980"/>
                  </a:lnTo>
                  <a:lnTo>
                    <a:pt x="259562" y="95250"/>
                  </a:lnTo>
                  <a:lnTo>
                    <a:pt x="258127" y="97790"/>
                  </a:lnTo>
                  <a:lnTo>
                    <a:pt x="257048" y="100330"/>
                  </a:lnTo>
                  <a:lnTo>
                    <a:pt x="256324" y="102870"/>
                  </a:lnTo>
                  <a:lnTo>
                    <a:pt x="256324" y="120650"/>
                  </a:lnTo>
                  <a:lnTo>
                    <a:pt x="145440" y="120650"/>
                  </a:lnTo>
                  <a:lnTo>
                    <a:pt x="141122" y="124460"/>
                  </a:lnTo>
                  <a:lnTo>
                    <a:pt x="138963" y="125730"/>
                  </a:lnTo>
                  <a:lnTo>
                    <a:pt x="137883" y="128270"/>
                  </a:lnTo>
                  <a:lnTo>
                    <a:pt x="136448" y="130810"/>
                  </a:lnTo>
                  <a:lnTo>
                    <a:pt x="135724" y="133350"/>
                  </a:lnTo>
                  <a:lnTo>
                    <a:pt x="135724" y="256540"/>
                  </a:lnTo>
                  <a:lnTo>
                    <a:pt x="55079" y="256540"/>
                  </a:lnTo>
                  <a:lnTo>
                    <a:pt x="52920" y="257810"/>
                  </a:lnTo>
                  <a:lnTo>
                    <a:pt x="50406" y="259080"/>
                  </a:lnTo>
                  <a:lnTo>
                    <a:pt x="48602" y="261620"/>
                  </a:lnTo>
                  <a:lnTo>
                    <a:pt x="47167" y="264160"/>
                  </a:lnTo>
                  <a:lnTo>
                    <a:pt x="46088" y="265430"/>
                  </a:lnTo>
                  <a:lnTo>
                    <a:pt x="45364" y="269240"/>
                  </a:lnTo>
                  <a:lnTo>
                    <a:pt x="45364" y="334010"/>
                  </a:lnTo>
                  <a:lnTo>
                    <a:pt x="46088" y="336550"/>
                  </a:lnTo>
                  <a:lnTo>
                    <a:pt x="47167" y="339090"/>
                  </a:lnTo>
                  <a:lnTo>
                    <a:pt x="48602" y="341630"/>
                  </a:lnTo>
                  <a:lnTo>
                    <a:pt x="50406" y="342900"/>
                  </a:lnTo>
                  <a:lnTo>
                    <a:pt x="52920" y="344170"/>
                  </a:lnTo>
                  <a:lnTo>
                    <a:pt x="55079" y="345440"/>
                  </a:lnTo>
                  <a:lnTo>
                    <a:pt x="57607" y="346710"/>
                  </a:lnTo>
                  <a:lnTo>
                    <a:pt x="75603" y="346710"/>
                  </a:lnTo>
                  <a:lnTo>
                    <a:pt x="75603" y="527050"/>
                  </a:lnTo>
                  <a:lnTo>
                    <a:pt x="226085" y="527050"/>
                  </a:lnTo>
                  <a:lnTo>
                    <a:pt x="226085" y="346710"/>
                  </a:lnTo>
                  <a:lnTo>
                    <a:pt x="243725" y="346710"/>
                  </a:lnTo>
                  <a:lnTo>
                    <a:pt x="246608" y="345440"/>
                  </a:lnTo>
                  <a:lnTo>
                    <a:pt x="253085" y="341630"/>
                  </a:lnTo>
                  <a:lnTo>
                    <a:pt x="254165" y="339090"/>
                  </a:lnTo>
                  <a:lnTo>
                    <a:pt x="255600" y="336550"/>
                  </a:lnTo>
                  <a:lnTo>
                    <a:pt x="256324" y="334010"/>
                  </a:lnTo>
                  <a:lnTo>
                    <a:pt x="256324" y="316230"/>
                  </a:lnTo>
                  <a:lnTo>
                    <a:pt x="256324" y="287020"/>
                  </a:lnTo>
                  <a:lnTo>
                    <a:pt x="256324" y="269240"/>
                  </a:lnTo>
                  <a:lnTo>
                    <a:pt x="255600" y="265430"/>
                  </a:lnTo>
                  <a:lnTo>
                    <a:pt x="254165" y="264160"/>
                  </a:lnTo>
                  <a:lnTo>
                    <a:pt x="253085" y="261620"/>
                  </a:lnTo>
                  <a:lnTo>
                    <a:pt x="250926" y="259080"/>
                  </a:lnTo>
                  <a:lnTo>
                    <a:pt x="246608" y="256540"/>
                  </a:lnTo>
                  <a:lnTo>
                    <a:pt x="226085" y="256540"/>
                  </a:lnTo>
                  <a:lnTo>
                    <a:pt x="226085" y="287020"/>
                  </a:lnTo>
                  <a:lnTo>
                    <a:pt x="226085" y="316230"/>
                  </a:lnTo>
                  <a:lnTo>
                    <a:pt x="75603" y="316230"/>
                  </a:lnTo>
                  <a:lnTo>
                    <a:pt x="75603" y="287020"/>
                  </a:lnTo>
                  <a:lnTo>
                    <a:pt x="226085" y="287020"/>
                  </a:lnTo>
                  <a:lnTo>
                    <a:pt x="226085" y="256540"/>
                  </a:lnTo>
                  <a:lnTo>
                    <a:pt x="165963" y="256540"/>
                  </a:lnTo>
                  <a:lnTo>
                    <a:pt x="165963" y="151130"/>
                  </a:lnTo>
                  <a:lnTo>
                    <a:pt x="256324" y="151130"/>
                  </a:lnTo>
                  <a:lnTo>
                    <a:pt x="256324" y="168910"/>
                  </a:lnTo>
                  <a:lnTo>
                    <a:pt x="257048" y="171450"/>
                  </a:lnTo>
                  <a:lnTo>
                    <a:pt x="258127" y="173990"/>
                  </a:lnTo>
                  <a:lnTo>
                    <a:pt x="259562" y="175260"/>
                  </a:lnTo>
                  <a:lnTo>
                    <a:pt x="261366" y="177800"/>
                  </a:lnTo>
                  <a:lnTo>
                    <a:pt x="263880" y="179070"/>
                  </a:lnTo>
                  <a:lnTo>
                    <a:pt x="266039" y="180340"/>
                  </a:lnTo>
                  <a:lnTo>
                    <a:pt x="268566" y="181610"/>
                  </a:lnTo>
                  <a:lnTo>
                    <a:pt x="394563" y="181610"/>
                  </a:lnTo>
                  <a:lnTo>
                    <a:pt x="399605" y="179070"/>
                  </a:lnTo>
                  <a:lnTo>
                    <a:pt x="401764" y="177800"/>
                  </a:lnTo>
                  <a:lnTo>
                    <a:pt x="403567" y="175260"/>
                  </a:lnTo>
                  <a:lnTo>
                    <a:pt x="406450" y="171450"/>
                  </a:lnTo>
                  <a:lnTo>
                    <a:pt x="406806" y="168910"/>
                  </a:lnTo>
                  <a:lnTo>
                    <a:pt x="406806" y="151130"/>
                  </a:lnTo>
                  <a:lnTo>
                    <a:pt x="482409" y="151130"/>
                  </a:lnTo>
                  <a:lnTo>
                    <a:pt x="482409" y="274320"/>
                  </a:lnTo>
                  <a:lnTo>
                    <a:pt x="483120" y="276860"/>
                  </a:lnTo>
                  <a:lnTo>
                    <a:pt x="484200" y="279400"/>
                  </a:lnTo>
                  <a:lnTo>
                    <a:pt x="485648" y="280670"/>
                  </a:lnTo>
                  <a:lnTo>
                    <a:pt x="487438" y="283210"/>
                  </a:lnTo>
                  <a:lnTo>
                    <a:pt x="489966" y="284480"/>
                  </a:lnTo>
                  <a:lnTo>
                    <a:pt x="492125" y="285750"/>
                  </a:lnTo>
                  <a:lnTo>
                    <a:pt x="494639" y="287020"/>
                  </a:lnTo>
                  <a:lnTo>
                    <a:pt x="572770" y="287020"/>
                  </a:lnTo>
                  <a:lnTo>
                    <a:pt x="572770" y="345440"/>
                  </a:lnTo>
                  <a:lnTo>
                    <a:pt x="565061" y="349250"/>
                  </a:lnTo>
                  <a:lnTo>
                    <a:pt x="557555" y="351790"/>
                  </a:lnTo>
                  <a:lnTo>
                    <a:pt x="542886" y="359410"/>
                  </a:lnTo>
                  <a:lnTo>
                    <a:pt x="499046" y="393700"/>
                  </a:lnTo>
                  <a:lnTo>
                    <a:pt x="465480" y="436880"/>
                  </a:lnTo>
                  <a:lnTo>
                    <a:pt x="446189" y="481330"/>
                  </a:lnTo>
                  <a:lnTo>
                    <a:pt x="442087" y="497840"/>
                  </a:lnTo>
                  <a:lnTo>
                    <a:pt x="472325" y="497840"/>
                  </a:lnTo>
                  <a:lnTo>
                    <a:pt x="474840" y="499110"/>
                  </a:lnTo>
                  <a:lnTo>
                    <a:pt x="475564" y="500380"/>
                  </a:lnTo>
                  <a:lnTo>
                    <a:pt x="476288" y="500380"/>
                  </a:lnTo>
                  <a:lnTo>
                    <a:pt x="476999" y="501650"/>
                  </a:lnTo>
                  <a:lnTo>
                    <a:pt x="522757" y="523240"/>
                  </a:lnTo>
                  <a:lnTo>
                    <a:pt x="539978" y="527050"/>
                  </a:lnTo>
                  <a:lnTo>
                    <a:pt x="575297" y="527050"/>
                  </a:lnTo>
                  <a:lnTo>
                    <a:pt x="624967" y="509270"/>
                  </a:lnTo>
                  <a:lnTo>
                    <a:pt x="638644" y="500380"/>
                  </a:lnTo>
                  <a:lnTo>
                    <a:pt x="639724" y="500380"/>
                  </a:lnTo>
                  <a:lnTo>
                    <a:pt x="675386" y="480060"/>
                  </a:lnTo>
                  <a:lnTo>
                    <a:pt x="717016" y="468630"/>
                  </a:lnTo>
                  <a:lnTo>
                    <a:pt x="738720" y="467360"/>
                  </a:lnTo>
                  <a:lnTo>
                    <a:pt x="760399" y="468630"/>
                  </a:lnTo>
                  <a:lnTo>
                    <a:pt x="801903" y="480060"/>
                  </a:lnTo>
                  <a:lnTo>
                    <a:pt x="834123" y="497840"/>
                  </a:lnTo>
                  <a:lnTo>
                    <a:pt x="853922" y="497840"/>
                  </a:lnTo>
                  <a:close/>
                </a:path>
                <a:path w="904875" h="903604">
                  <a:moveTo>
                    <a:pt x="904328" y="887412"/>
                  </a:moveTo>
                  <a:lnTo>
                    <a:pt x="903960" y="886333"/>
                  </a:lnTo>
                  <a:lnTo>
                    <a:pt x="903960" y="885240"/>
                  </a:lnTo>
                  <a:lnTo>
                    <a:pt x="847801" y="632167"/>
                  </a:lnTo>
                  <a:lnTo>
                    <a:pt x="861847" y="632167"/>
                  </a:lnTo>
                  <a:lnTo>
                    <a:pt x="864362" y="631444"/>
                  </a:lnTo>
                  <a:lnTo>
                    <a:pt x="869048" y="628929"/>
                  </a:lnTo>
                  <a:lnTo>
                    <a:pt x="870839" y="627126"/>
                  </a:lnTo>
                  <a:lnTo>
                    <a:pt x="871918" y="624611"/>
                  </a:lnTo>
                  <a:lnTo>
                    <a:pt x="873366" y="622452"/>
                  </a:lnTo>
                  <a:lnTo>
                    <a:pt x="874090" y="619925"/>
                  </a:lnTo>
                  <a:lnTo>
                    <a:pt x="874090" y="614527"/>
                  </a:lnTo>
                  <a:lnTo>
                    <a:pt x="873366" y="612013"/>
                  </a:lnTo>
                  <a:lnTo>
                    <a:pt x="871918" y="609841"/>
                  </a:lnTo>
                  <a:lnTo>
                    <a:pt x="870839" y="607326"/>
                  </a:lnTo>
                  <a:lnTo>
                    <a:pt x="869048" y="605523"/>
                  </a:lnTo>
                  <a:lnTo>
                    <a:pt x="864362" y="603008"/>
                  </a:lnTo>
                  <a:lnTo>
                    <a:pt x="861847" y="602284"/>
                  </a:lnTo>
                  <a:lnTo>
                    <a:pt x="850328" y="602284"/>
                  </a:lnTo>
                  <a:lnTo>
                    <a:pt x="854100" y="587375"/>
                  </a:lnTo>
                  <a:lnTo>
                    <a:pt x="856792" y="572325"/>
                  </a:lnTo>
                  <a:lnTo>
                    <a:pt x="858418" y="557136"/>
                  </a:lnTo>
                  <a:lnTo>
                    <a:pt x="858964" y="541807"/>
                  </a:lnTo>
                  <a:lnTo>
                    <a:pt x="858964" y="536765"/>
                  </a:lnTo>
                  <a:lnTo>
                    <a:pt x="858240" y="527050"/>
                  </a:lnTo>
                  <a:lnTo>
                    <a:pt x="826198" y="527050"/>
                  </a:lnTo>
                  <a:lnTo>
                    <a:pt x="823683" y="526326"/>
                  </a:lnTo>
                  <a:lnTo>
                    <a:pt x="821524" y="524891"/>
                  </a:lnTo>
                  <a:lnTo>
                    <a:pt x="820445" y="524522"/>
                  </a:lnTo>
                  <a:lnTo>
                    <a:pt x="819721" y="523811"/>
                  </a:lnTo>
                  <a:lnTo>
                    <a:pt x="819010" y="523443"/>
                  </a:lnTo>
                  <a:lnTo>
                    <a:pt x="815047" y="520204"/>
                  </a:lnTo>
                  <a:lnTo>
                    <a:pt x="806043" y="514451"/>
                  </a:lnTo>
                  <a:lnTo>
                    <a:pt x="790143" y="506780"/>
                  </a:lnTo>
                  <a:lnTo>
                    <a:pt x="773417" y="501129"/>
                  </a:lnTo>
                  <a:lnTo>
                    <a:pt x="756069" y="497649"/>
                  </a:lnTo>
                  <a:lnTo>
                    <a:pt x="738365" y="496443"/>
                  </a:lnTo>
                  <a:lnTo>
                    <a:pt x="720852" y="497649"/>
                  </a:lnTo>
                  <a:lnTo>
                    <a:pt x="671042" y="514451"/>
                  </a:lnTo>
                  <a:lnTo>
                    <a:pt x="657364" y="523443"/>
                  </a:lnTo>
                  <a:lnTo>
                    <a:pt x="657364" y="523811"/>
                  </a:lnTo>
                  <a:lnTo>
                    <a:pt x="657009" y="524167"/>
                  </a:lnTo>
                  <a:lnTo>
                    <a:pt x="656640" y="524167"/>
                  </a:lnTo>
                  <a:lnTo>
                    <a:pt x="646201" y="531723"/>
                  </a:lnTo>
                  <a:lnTo>
                    <a:pt x="640448" y="534962"/>
                  </a:lnTo>
                  <a:lnTo>
                    <a:pt x="620649" y="544690"/>
                  </a:lnTo>
                  <a:lnTo>
                    <a:pt x="599808" y="551675"/>
                  </a:lnTo>
                  <a:lnTo>
                    <a:pt x="578218" y="555879"/>
                  </a:lnTo>
                  <a:lnTo>
                    <a:pt x="552970" y="557288"/>
                  </a:lnTo>
                  <a:lnTo>
                    <a:pt x="533146" y="556018"/>
                  </a:lnTo>
                  <a:lnTo>
                    <a:pt x="495147" y="545896"/>
                  </a:lnTo>
                  <a:lnTo>
                    <a:pt x="461886" y="526681"/>
                  </a:lnTo>
                  <a:lnTo>
                    <a:pt x="437769" y="526681"/>
                  </a:lnTo>
                  <a:lnTo>
                    <a:pt x="437045" y="536765"/>
                  </a:lnTo>
                  <a:lnTo>
                    <a:pt x="437045" y="541807"/>
                  </a:lnTo>
                  <a:lnTo>
                    <a:pt x="437629" y="557136"/>
                  </a:lnTo>
                  <a:lnTo>
                    <a:pt x="439381" y="572325"/>
                  </a:lnTo>
                  <a:lnTo>
                    <a:pt x="442201" y="587375"/>
                  </a:lnTo>
                  <a:lnTo>
                    <a:pt x="446049" y="602284"/>
                  </a:lnTo>
                  <a:lnTo>
                    <a:pt x="434530" y="602284"/>
                  </a:lnTo>
                  <a:lnTo>
                    <a:pt x="421919" y="614527"/>
                  </a:lnTo>
                  <a:lnTo>
                    <a:pt x="421919" y="619925"/>
                  </a:lnTo>
                  <a:lnTo>
                    <a:pt x="434530" y="632167"/>
                  </a:lnTo>
                  <a:lnTo>
                    <a:pt x="448564" y="632167"/>
                  </a:lnTo>
                  <a:lnTo>
                    <a:pt x="392049" y="886333"/>
                  </a:lnTo>
                  <a:lnTo>
                    <a:pt x="392049" y="891006"/>
                  </a:lnTo>
                  <a:lnTo>
                    <a:pt x="392760" y="893521"/>
                  </a:lnTo>
                  <a:lnTo>
                    <a:pt x="403567" y="903249"/>
                  </a:lnTo>
                  <a:lnTo>
                    <a:pt x="404647" y="903249"/>
                  </a:lnTo>
                  <a:lnTo>
                    <a:pt x="405726" y="903605"/>
                  </a:lnTo>
                  <a:lnTo>
                    <a:pt x="409689" y="903605"/>
                  </a:lnTo>
                  <a:lnTo>
                    <a:pt x="412203" y="902881"/>
                  </a:lnTo>
                  <a:lnTo>
                    <a:pt x="473049" y="659892"/>
                  </a:lnTo>
                  <a:lnTo>
                    <a:pt x="487591" y="678980"/>
                  </a:lnTo>
                  <a:lnTo>
                    <a:pt x="522503" y="711479"/>
                  </a:lnTo>
                  <a:lnTo>
                    <a:pt x="567296" y="736828"/>
                  </a:lnTo>
                  <a:lnTo>
                    <a:pt x="620382" y="750963"/>
                  </a:lnTo>
                  <a:lnTo>
                    <a:pt x="648004" y="752767"/>
                  </a:lnTo>
                  <a:lnTo>
                    <a:pt x="675614" y="750963"/>
                  </a:lnTo>
                  <a:lnTo>
                    <a:pt x="728700" y="736828"/>
                  </a:lnTo>
                  <a:lnTo>
                    <a:pt x="773493" y="711479"/>
                  </a:lnTo>
                  <a:lnTo>
                    <a:pt x="808405" y="678980"/>
                  </a:lnTo>
                  <a:lnTo>
                    <a:pt x="822960" y="659892"/>
                  </a:lnTo>
                  <a:lnTo>
                    <a:pt x="874801" y="893165"/>
                  </a:lnTo>
                  <a:lnTo>
                    <a:pt x="877328" y="898207"/>
                  </a:lnTo>
                  <a:lnTo>
                    <a:pt x="879487" y="900010"/>
                  </a:lnTo>
                  <a:lnTo>
                    <a:pt x="883805" y="902881"/>
                  </a:lnTo>
                  <a:lnTo>
                    <a:pt x="886688" y="903605"/>
                  </a:lnTo>
                  <a:lnTo>
                    <a:pt x="890282" y="903605"/>
                  </a:lnTo>
                  <a:lnTo>
                    <a:pt x="891362" y="903249"/>
                  </a:lnTo>
                  <a:lnTo>
                    <a:pt x="892441" y="903249"/>
                  </a:lnTo>
                  <a:lnTo>
                    <a:pt x="904328" y="891006"/>
                  </a:lnTo>
                  <a:lnTo>
                    <a:pt x="904328" y="887412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5" name="object 78">
              <a:extLst>
                <a:ext uri="{FF2B5EF4-FFF2-40B4-BE49-F238E27FC236}">
                  <a16:creationId xmlns:a16="http://schemas.microsoft.com/office/drawing/2014/main" id="{32B24337-CFF2-4EBE-89F4-A41382937706}"/>
                </a:ext>
              </a:extLst>
            </p:cNvPr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279027" y="2715842"/>
              <a:ext cx="76581" cy="211323"/>
            </a:xfrm>
            <a:prstGeom prst="rect">
              <a:avLst/>
            </a:prstGeom>
          </p:spPr>
        </p:pic>
      </p:grpSp>
      <p:sp>
        <p:nvSpPr>
          <p:cNvPr id="156" name="object 79">
            <a:extLst>
              <a:ext uri="{FF2B5EF4-FFF2-40B4-BE49-F238E27FC236}">
                <a16:creationId xmlns:a16="http://schemas.microsoft.com/office/drawing/2014/main" id="{358E32EF-6812-4048-ACA1-5BB35EECB170}"/>
              </a:ext>
            </a:extLst>
          </p:cNvPr>
          <p:cNvSpPr/>
          <p:nvPr/>
        </p:nvSpPr>
        <p:spPr>
          <a:xfrm>
            <a:off x="4379942" y="2695527"/>
            <a:ext cx="0" cy="1287145"/>
          </a:xfrm>
          <a:custGeom>
            <a:avLst/>
            <a:gdLst/>
            <a:ahLst/>
            <a:cxnLst/>
            <a:rect l="l" t="t" r="r" b="b"/>
            <a:pathLst>
              <a:path h="1287145">
                <a:moveTo>
                  <a:pt x="0" y="0"/>
                </a:moveTo>
                <a:lnTo>
                  <a:pt x="0" y="1286992"/>
                </a:lnTo>
              </a:path>
            </a:pathLst>
          </a:custGeom>
          <a:ln w="5283">
            <a:solidFill>
              <a:srgbClr val="D0D2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80">
            <a:extLst>
              <a:ext uri="{FF2B5EF4-FFF2-40B4-BE49-F238E27FC236}">
                <a16:creationId xmlns:a16="http://schemas.microsoft.com/office/drawing/2014/main" id="{28BB7BDE-89B9-40DA-9458-9F211D4B409E}"/>
              </a:ext>
            </a:extLst>
          </p:cNvPr>
          <p:cNvSpPr/>
          <p:nvPr/>
        </p:nvSpPr>
        <p:spPr>
          <a:xfrm>
            <a:off x="7002899" y="2324357"/>
            <a:ext cx="0" cy="1287145"/>
          </a:xfrm>
          <a:custGeom>
            <a:avLst/>
            <a:gdLst/>
            <a:ahLst/>
            <a:cxnLst/>
            <a:rect l="l" t="t" r="r" b="b"/>
            <a:pathLst>
              <a:path h="1287145">
                <a:moveTo>
                  <a:pt x="0" y="0"/>
                </a:moveTo>
                <a:lnTo>
                  <a:pt x="0" y="1287005"/>
                </a:lnTo>
              </a:path>
            </a:pathLst>
          </a:custGeom>
          <a:ln w="5283">
            <a:solidFill>
              <a:srgbClr val="D0D2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81">
            <a:extLst>
              <a:ext uri="{FF2B5EF4-FFF2-40B4-BE49-F238E27FC236}">
                <a16:creationId xmlns:a16="http://schemas.microsoft.com/office/drawing/2014/main" id="{A995E6A0-8886-47A6-9F2B-F41BD0CE61C6}"/>
              </a:ext>
            </a:extLst>
          </p:cNvPr>
          <p:cNvSpPr/>
          <p:nvPr/>
        </p:nvSpPr>
        <p:spPr>
          <a:xfrm>
            <a:off x="6706265" y="4562846"/>
            <a:ext cx="355600" cy="198120"/>
          </a:xfrm>
          <a:custGeom>
            <a:avLst/>
            <a:gdLst/>
            <a:ahLst/>
            <a:cxnLst/>
            <a:rect l="l" t="t" r="r" b="b"/>
            <a:pathLst>
              <a:path w="355600" h="198120">
                <a:moveTo>
                  <a:pt x="220675" y="20154"/>
                </a:moveTo>
                <a:lnTo>
                  <a:pt x="154432" y="7556"/>
                </a:lnTo>
                <a:lnTo>
                  <a:pt x="152641" y="7556"/>
                </a:lnTo>
                <a:lnTo>
                  <a:pt x="151917" y="7912"/>
                </a:lnTo>
                <a:lnTo>
                  <a:pt x="112674" y="22669"/>
                </a:lnTo>
                <a:lnTo>
                  <a:pt x="112318" y="22669"/>
                </a:lnTo>
                <a:lnTo>
                  <a:pt x="112318" y="23037"/>
                </a:lnTo>
                <a:lnTo>
                  <a:pt x="111950" y="23037"/>
                </a:lnTo>
                <a:lnTo>
                  <a:pt x="111239" y="23393"/>
                </a:lnTo>
                <a:lnTo>
                  <a:pt x="110871" y="24117"/>
                </a:lnTo>
                <a:lnTo>
                  <a:pt x="110515" y="24472"/>
                </a:lnTo>
                <a:lnTo>
                  <a:pt x="109791" y="25920"/>
                </a:lnTo>
                <a:lnTo>
                  <a:pt x="109791" y="27355"/>
                </a:lnTo>
                <a:lnTo>
                  <a:pt x="110159" y="28435"/>
                </a:lnTo>
                <a:lnTo>
                  <a:pt x="110515" y="28790"/>
                </a:lnTo>
                <a:lnTo>
                  <a:pt x="110515" y="29159"/>
                </a:lnTo>
                <a:lnTo>
                  <a:pt x="126352" y="54356"/>
                </a:lnTo>
                <a:lnTo>
                  <a:pt x="126720" y="54356"/>
                </a:lnTo>
                <a:lnTo>
                  <a:pt x="127076" y="54000"/>
                </a:lnTo>
                <a:lnTo>
                  <a:pt x="220675" y="20154"/>
                </a:lnTo>
                <a:close/>
              </a:path>
              <a:path w="355600" h="198120">
                <a:moveTo>
                  <a:pt x="355320" y="14033"/>
                </a:moveTo>
                <a:lnTo>
                  <a:pt x="334797" y="0"/>
                </a:lnTo>
                <a:lnTo>
                  <a:pt x="319316" y="0"/>
                </a:lnTo>
                <a:lnTo>
                  <a:pt x="251841" y="19240"/>
                </a:lnTo>
                <a:lnTo>
                  <a:pt x="175717" y="45770"/>
                </a:lnTo>
                <a:lnTo>
                  <a:pt x="77038" y="81356"/>
                </a:lnTo>
                <a:lnTo>
                  <a:pt x="38150" y="52920"/>
                </a:lnTo>
                <a:lnTo>
                  <a:pt x="37795" y="52920"/>
                </a:lnTo>
                <a:lnTo>
                  <a:pt x="37439" y="52552"/>
                </a:lnTo>
                <a:lnTo>
                  <a:pt x="36360" y="52197"/>
                </a:lnTo>
                <a:lnTo>
                  <a:pt x="34912" y="52197"/>
                </a:lnTo>
                <a:lnTo>
                  <a:pt x="34201" y="52552"/>
                </a:lnTo>
                <a:lnTo>
                  <a:pt x="2882" y="64071"/>
                </a:lnTo>
                <a:lnTo>
                  <a:pt x="2159" y="64071"/>
                </a:lnTo>
                <a:lnTo>
                  <a:pt x="1435" y="64795"/>
                </a:lnTo>
                <a:lnTo>
                  <a:pt x="711" y="65151"/>
                </a:lnTo>
                <a:lnTo>
                  <a:pt x="0" y="66598"/>
                </a:lnTo>
                <a:lnTo>
                  <a:pt x="0" y="69469"/>
                </a:lnTo>
                <a:lnTo>
                  <a:pt x="355" y="70192"/>
                </a:lnTo>
                <a:lnTo>
                  <a:pt x="711" y="70192"/>
                </a:lnTo>
                <a:lnTo>
                  <a:pt x="711" y="70561"/>
                </a:lnTo>
                <a:lnTo>
                  <a:pt x="1079" y="70916"/>
                </a:lnTo>
                <a:lnTo>
                  <a:pt x="64795" y="142913"/>
                </a:lnTo>
                <a:lnTo>
                  <a:pt x="65151" y="143281"/>
                </a:lnTo>
                <a:lnTo>
                  <a:pt x="65519" y="143281"/>
                </a:lnTo>
                <a:lnTo>
                  <a:pt x="65874" y="143637"/>
                </a:lnTo>
                <a:lnTo>
                  <a:pt x="67322" y="144360"/>
                </a:lnTo>
                <a:lnTo>
                  <a:pt x="68402" y="144360"/>
                </a:lnTo>
                <a:lnTo>
                  <a:pt x="69113" y="143992"/>
                </a:lnTo>
                <a:lnTo>
                  <a:pt x="69481" y="143992"/>
                </a:lnTo>
                <a:lnTo>
                  <a:pt x="144716" y="116636"/>
                </a:lnTo>
                <a:lnTo>
                  <a:pt x="145440" y="194754"/>
                </a:lnTo>
                <a:lnTo>
                  <a:pt x="145796" y="195478"/>
                </a:lnTo>
                <a:lnTo>
                  <a:pt x="146875" y="196557"/>
                </a:lnTo>
                <a:lnTo>
                  <a:pt x="149034" y="197637"/>
                </a:lnTo>
                <a:lnTo>
                  <a:pt x="150114" y="197637"/>
                </a:lnTo>
                <a:lnTo>
                  <a:pt x="150837" y="197269"/>
                </a:lnTo>
                <a:lnTo>
                  <a:pt x="151193" y="197269"/>
                </a:lnTo>
                <a:lnTo>
                  <a:pt x="159118" y="194030"/>
                </a:lnTo>
                <a:lnTo>
                  <a:pt x="169202" y="190436"/>
                </a:lnTo>
                <a:lnTo>
                  <a:pt x="173875" y="188633"/>
                </a:lnTo>
                <a:lnTo>
                  <a:pt x="179273" y="186474"/>
                </a:lnTo>
                <a:lnTo>
                  <a:pt x="187198" y="183591"/>
                </a:lnTo>
                <a:lnTo>
                  <a:pt x="187553" y="183235"/>
                </a:lnTo>
                <a:lnTo>
                  <a:pt x="187921" y="183235"/>
                </a:lnTo>
                <a:lnTo>
                  <a:pt x="188633" y="182880"/>
                </a:lnTo>
                <a:lnTo>
                  <a:pt x="189001" y="182156"/>
                </a:lnTo>
                <a:lnTo>
                  <a:pt x="189357" y="181800"/>
                </a:lnTo>
                <a:lnTo>
                  <a:pt x="229882" y="116636"/>
                </a:lnTo>
                <a:lnTo>
                  <a:pt x="251828" y="81356"/>
                </a:lnTo>
                <a:lnTo>
                  <a:pt x="254520" y="77038"/>
                </a:lnTo>
                <a:lnTo>
                  <a:pt x="309600" y="56870"/>
                </a:lnTo>
                <a:lnTo>
                  <a:pt x="328485" y="48920"/>
                </a:lnTo>
                <a:lnTo>
                  <a:pt x="344335" y="38836"/>
                </a:lnTo>
                <a:lnTo>
                  <a:pt x="354241" y="27063"/>
                </a:lnTo>
                <a:lnTo>
                  <a:pt x="355320" y="14033"/>
                </a:lnTo>
                <a:close/>
              </a:path>
            </a:pathLst>
          </a:custGeom>
          <a:solidFill>
            <a:srgbClr val="D0D2D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9" name="object 82">
            <a:extLst>
              <a:ext uri="{FF2B5EF4-FFF2-40B4-BE49-F238E27FC236}">
                <a16:creationId xmlns:a16="http://schemas.microsoft.com/office/drawing/2014/main" id="{8C956346-BBCC-4BC4-BE43-3C5ECDFEC354}"/>
              </a:ext>
            </a:extLst>
          </p:cNvPr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7885625" y="2783005"/>
            <a:ext cx="1037882" cy="58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1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326D23-68C9-43B2-A23C-AE322F212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Sensibilité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C996528-8E21-43B7-8280-AF2DBDDD4E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FE77DDFF-3CDC-454D-BFBC-8113ECFD9CB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76328127"/>
              </p:ext>
            </p:extLst>
          </p:nvPr>
        </p:nvGraphicFramePr>
        <p:xfrm>
          <a:off x="839788" y="2505075"/>
          <a:ext cx="5157788" cy="1747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9447">
                  <a:extLst>
                    <a:ext uri="{9D8B030D-6E8A-4147-A177-3AD203B41FA5}">
                      <a16:colId xmlns:a16="http://schemas.microsoft.com/office/drawing/2014/main" val="3950667553"/>
                    </a:ext>
                  </a:extLst>
                </a:gridCol>
                <a:gridCol w="1289447">
                  <a:extLst>
                    <a:ext uri="{9D8B030D-6E8A-4147-A177-3AD203B41FA5}">
                      <a16:colId xmlns:a16="http://schemas.microsoft.com/office/drawing/2014/main" val="440695613"/>
                    </a:ext>
                  </a:extLst>
                </a:gridCol>
                <a:gridCol w="1289447">
                  <a:extLst>
                    <a:ext uri="{9D8B030D-6E8A-4147-A177-3AD203B41FA5}">
                      <a16:colId xmlns:a16="http://schemas.microsoft.com/office/drawing/2014/main" val="3323092677"/>
                    </a:ext>
                  </a:extLst>
                </a:gridCol>
                <a:gridCol w="1289447">
                  <a:extLst>
                    <a:ext uri="{9D8B030D-6E8A-4147-A177-3AD203B41FA5}">
                      <a16:colId xmlns:a16="http://schemas.microsoft.com/office/drawing/2014/main" val="37025792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86741" marR="8674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marL="86741" marR="8674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Classes réelles</a:t>
                      </a:r>
                    </a:p>
                  </a:txBody>
                  <a:tcPr marL="86741" marR="86741"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754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86741" marR="86741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86741" marR="86741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 marL="86741" marR="86741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 marL="86741" marR="86741"/>
                </a:tc>
                <a:extLst>
                  <a:ext uri="{0D108BD9-81ED-4DB2-BD59-A6C34878D82A}">
                    <a16:rowId xmlns:a16="http://schemas.microsoft.com/office/drawing/2014/main" val="398550095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Classes prédites</a:t>
                      </a:r>
                    </a:p>
                  </a:txBody>
                  <a:tcPr marL="86741" marR="86741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 marL="86741" marR="86741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Vrai négatif</a:t>
                      </a:r>
                    </a:p>
                  </a:txBody>
                  <a:tcPr marL="86741" marR="867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Faux Négatif</a:t>
                      </a:r>
                    </a:p>
                  </a:txBody>
                  <a:tcPr marL="86741" marR="86741"/>
                </a:tc>
                <a:extLst>
                  <a:ext uri="{0D108BD9-81ED-4DB2-BD59-A6C34878D82A}">
                    <a16:rowId xmlns:a16="http://schemas.microsoft.com/office/drawing/2014/main" val="14692071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 marL="86741" marR="867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Faux Positif</a:t>
                      </a:r>
                    </a:p>
                  </a:txBody>
                  <a:tcPr marL="86741" marR="867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Vrai positif</a:t>
                      </a:r>
                    </a:p>
                  </a:txBody>
                  <a:tcPr marL="86741" marR="86741"/>
                </a:tc>
                <a:extLst>
                  <a:ext uri="{0D108BD9-81ED-4DB2-BD59-A6C34878D82A}">
                    <a16:rowId xmlns:a16="http://schemas.microsoft.com/office/drawing/2014/main" val="405379252"/>
                  </a:ext>
                </a:extLst>
              </a:tr>
            </a:tbl>
          </a:graphicData>
        </a:graphic>
      </p:graphicFrame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DF39B6E-E9C8-41E6-A92A-85403F547D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DFFF105-BAAD-4E85-BC8C-981841C657E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3846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326D23-68C9-43B2-A23C-AE322F212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Matrice de confusion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C996528-8E21-43B7-8280-AF2DBDDD4E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FE77DDFF-3CDC-454D-BFBC-8113ECFD9CB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0488261"/>
              </p:ext>
            </p:extLst>
          </p:nvPr>
        </p:nvGraphicFramePr>
        <p:xfrm>
          <a:off x="839788" y="2505075"/>
          <a:ext cx="5157788" cy="1747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9447">
                  <a:extLst>
                    <a:ext uri="{9D8B030D-6E8A-4147-A177-3AD203B41FA5}">
                      <a16:colId xmlns:a16="http://schemas.microsoft.com/office/drawing/2014/main" val="3950667553"/>
                    </a:ext>
                  </a:extLst>
                </a:gridCol>
                <a:gridCol w="1289447">
                  <a:extLst>
                    <a:ext uri="{9D8B030D-6E8A-4147-A177-3AD203B41FA5}">
                      <a16:colId xmlns:a16="http://schemas.microsoft.com/office/drawing/2014/main" val="440695613"/>
                    </a:ext>
                  </a:extLst>
                </a:gridCol>
                <a:gridCol w="1289447">
                  <a:extLst>
                    <a:ext uri="{9D8B030D-6E8A-4147-A177-3AD203B41FA5}">
                      <a16:colId xmlns:a16="http://schemas.microsoft.com/office/drawing/2014/main" val="3323092677"/>
                    </a:ext>
                  </a:extLst>
                </a:gridCol>
                <a:gridCol w="1289447">
                  <a:extLst>
                    <a:ext uri="{9D8B030D-6E8A-4147-A177-3AD203B41FA5}">
                      <a16:colId xmlns:a16="http://schemas.microsoft.com/office/drawing/2014/main" val="37025792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86741" marR="8674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marL="86741" marR="8674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Classes réelles</a:t>
                      </a:r>
                    </a:p>
                  </a:txBody>
                  <a:tcPr marL="86741" marR="86741" anchor="ctr"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754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86741" marR="86741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86741" marR="86741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 marL="86741" marR="86741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 marL="86741" marR="86741" anchor="ctr"/>
                </a:tc>
                <a:extLst>
                  <a:ext uri="{0D108BD9-81ED-4DB2-BD59-A6C34878D82A}">
                    <a16:rowId xmlns:a16="http://schemas.microsoft.com/office/drawing/2014/main" val="398550095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Classes prédites</a:t>
                      </a:r>
                    </a:p>
                  </a:txBody>
                  <a:tcPr marL="86741" marR="86741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 marL="86741" marR="86741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Vrai négatif</a:t>
                      </a:r>
                    </a:p>
                  </a:txBody>
                  <a:tcPr marL="86741" marR="8674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Faux Négatif</a:t>
                      </a:r>
                    </a:p>
                  </a:txBody>
                  <a:tcPr marL="86741" marR="86741" anchor="ctr"/>
                </a:tc>
                <a:extLst>
                  <a:ext uri="{0D108BD9-81ED-4DB2-BD59-A6C34878D82A}">
                    <a16:rowId xmlns:a16="http://schemas.microsoft.com/office/drawing/2014/main" val="14692071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 marL="86741" marR="8674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Faux Positif</a:t>
                      </a:r>
                    </a:p>
                  </a:txBody>
                  <a:tcPr marL="86741" marR="8674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Vrai positif</a:t>
                      </a:r>
                    </a:p>
                  </a:txBody>
                  <a:tcPr marL="86741" marR="86741" anchor="ctr"/>
                </a:tc>
                <a:extLst>
                  <a:ext uri="{0D108BD9-81ED-4DB2-BD59-A6C34878D82A}">
                    <a16:rowId xmlns:a16="http://schemas.microsoft.com/office/drawing/2014/main" val="405379252"/>
                  </a:ext>
                </a:extLst>
              </a:tr>
            </a:tbl>
          </a:graphicData>
        </a:graphic>
      </p:graphicFrame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DF39B6E-E9C8-41E6-A92A-85403F547D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Sensibilité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ce réservé du contenu 5">
                <a:extLst>
                  <a:ext uri="{FF2B5EF4-FFF2-40B4-BE49-F238E27FC236}">
                    <a16:creationId xmlns:a16="http://schemas.microsoft.com/office/drawing/2014/main" id="{EDFFF105-BAAD-4E85-BC8C-981841C657E0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/>
              <a:lstStyle/>
              <a:p>
                <a:r>
                  <a:rPr lang="fr-FR" dirty="0"/>
                  <a:t>La sensibilité ou rappel ("</a:t>
                </a:r>
                <a:r>
                  <a:rPr lang="fr-FR" dirty="0" err="1"/>
                  <a:t>sensitivity</a:t>
                </a:r>
                <a:r>
                  <a:rPr lang="fr-FR" dirty="0"/>
                  <a:t>" ou "</a:t>
                </a:r>
                <a:r>
                  <a:rPr lang="fr-FR" dirty="0" err="1"/>
                  <a:t>recall</a:t>
                </a:r>
                <a:r>
                  <a:rPr lang="fr-FR" dirty="0"/>
                  <a:t>"), est le taux de vrais positifs. </a:t>
                </a:r>
              </a:p>
              <a:p>
                <a:endParaRPr lang="fr-FR" dirty="0"/>
              </a:p>
              <a:p>
                <a:r>
                  <a:rPr lang="fr-FR" dirty="0"/>
                  <a:t>Sensibilité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𝑉𝑃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𝑉𝑃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6" name="Espace réservé du contenu 5">
                <a:extLst>
                  <a:ext uri="{FF2B5EF4-FFF2-40B4-BE49-F238E27FC236}">
                    <a16:creationId xmlns:a16="http://schemas.microsoft.com/office/drawing/2014/main" id="{EDFFF105-BAAD-4E85-BC8C-981841C657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2"/>
                <a:stretch>
                  <a:fillRect l="-7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llipse 6">
            <a:extLst>
              <a:ext uri="{FF2B5EF4-FFF2-40B4-BE49-F238E27FC236}">
                <a16:creationId xmlns:a16="http://schemas.microsoft.com/office/drawing/2014/main" id="{06B71492-B5DA-4CD4-BF92-F372B2EB4C91}"/>
              </a:ext>
            </a:extLst>
          </p:cNvPr>
          <p:cNvSpPr/>
          <p:nvPr/>
        </p:nvSpPr>
        <p:spPr>
          <a:xfrm>
            <a:off x="4630723" y="2901332"/>
            <a:ext cx="1357328" cy="2090118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7456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326D23-68C9-43B2-A23C-AE322F212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Matrice de confusion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C996528-8E21-43B7-8280-AF2DBDDD4E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FE77DDFF-3CDC-454D-BFBC-8113ECFD9CB9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839788" y="2505075"/>
          <a:ext cx="5157788" cy="1747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9447">
                  <a:extLst>
                    <a:ext uri="{9D8B030D-6E8A-4147-A177-3AD203B41FA5}">
                      <a16:colId xmlns:a16="http://schemas.microsoft.com/office/drawing/2014/main" val="3950667553"/>
                    </a:ext>
                  </a:extLst>
                </a:gridCol>
                <a:gridCol w="1289447">
                  <a:extLst>
                    <a:ext uri="{9D8B030D-6E8A-4147-A177-3AD203B41FA5}">
                      <a16:colId xmlns:a16="http://schemas.microsoft.com/office/drawing/2014/main" val="440695613"/>
                    </a:ext>
                  </a:extLst>
                </a:gridCol>
                <a:gridCol w="1289447">
                  <a:extLst>
                    <a:ext uri="{9D8B030D-6E8A-4147-A177-3AD203B41FA5}">
                      <a16:colId xmlns:a16="http://schemas.microsoft.com/office/drawing/2014/main" val="3323092677"/>
                    </a:ext>
                  </a:extLst>
                </a:gridCol>
                <a:gridCol w="1289447">
                  <a:extLst>
                    <a:ext uri="{9D8B030D-6E8A-4147-A177-3AD203B41FA5}">
                      <a16:colId xmlns:a16="http://schemas.microsoft.com/office/drawing/2014/main" val="37025792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86741" marR="8674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marL="86741" marR="8674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Classes réelles</a:t>
                      </a:r>
                    </a:p>
                  </a:txBody>
                  <a:tcPr marL="86741" marR="86741" anchor="ctr"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754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86741" marR="86741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86741" marR="86741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 marL="86741" marR="86741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 marL="86741" marR="86741" anchor="ctr"/>
                </a:tc>
                <a:extLst>
                  <a:ext uri="{0D108BD9-81ED-4DB2-BD59-A6C34878D82A}">
                    <a16:rowId xmlns:a16="http://schemas.microsoft.com/office/drawing/2014/main" val="398550095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Classes prédites</a:t>
                      </a:r>
                    </a:p>
                  </a:txBody>
                  <a:tcPr marL="86741" marR="86741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 marL="86741" marR="86741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Vrai négatif</a:t>
                      </a:r>
                    </a:p>
                  </a:txBody>
                  <a:tcPr marL="86741" marR="8674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Faux Négatif</a:t>
                      </a:r>
                    </a:p>
                  </a:txBody>
                  <a:tcPr marL="86741" marR="86741" anchor="ctr"/>
                </a:tc>
                <a:extLst>
                  <a:ext uri="{0D108BD9-81ED-4DB2-BD59-A6C34878D82A}">
                    <a16:rowId xmlns:a16="http://schemas.microsoft.com/office/drawing/2014/main" val="14692071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 marL="86741" marR="8674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Faux Positif</a:t>
                      </a:r>
                    </a:p>
                  </a:txBody>
                  <a:tcPr marL="86741" marR="8674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Vrai positif</a:t>
                      </a:r>
                    </a:p>
                  </a:txBody>
                  <a:tcPr marL="86741" marR="86741" anchor="ctr"/>
                </a:tc>
                <a:extLst>
                  <a:ext uri="{0D108BD9-81ED-4DB2-BD59-A6C34878D82A}">
                    <a16:rowId xmlns:a16="http://schemas.microsoft.com/office/drawing/2014/main" val="405379252"/>
                  </a:ext>
                </a:extLst>
              </a:tr>
            </a:tbl>
          </a:graphicData>
        </a:graphic>
      </p:graphicFrame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DF39B6E-E9C8-41E6-A92A-85403F547D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spécificité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ce réservé du contenu 5">
                <a:extLst>
                  <a:ext uri="{FF2B5EF4-FFF2-40B4-BE49-F238E27FC236}">
                    <a16:creationId xmlns:a16="http://schemas.microsoft.com/office/drawing/2014/main" id="{EDFFF105-BAAD-4E85-BC8C-981841C657E0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/>
              <a:lstStyle/>
              <a:p>
                <a:r>
                  <a:rPr lang="fr-FR" dirty="0"/>
                  <a:t>La spécificité ("</a:t>
                </a:r>
                <a:r>
                  <a:rPr lang="fr-FR" dirty="0" err="1"/>
                  <a:t>specificity</a:t>
                </a:r>
                <a:r>
                  <a:rPr lang="fr-FR" dirty="0"/>
                  <a:t>")</a:t>
                </a:r>
              </a:p>
              <a:p>
                <a:endParaRPr lang="fr-FR" dirty="0"/>
              </a:p>
              <a:p>
                <a:r>
                  <a:rPr lang="fr-FR" dirty="0"/>
                  <a:t>Spécificité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𝑉𝑁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𝑉𝑁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6" name="Espace réservé du contenu 5">
                <a:extLst>
                  <a:ext uri="{FF2B5EF4-FFF2-40B4-BE49-F238E27FC236}">
                    <a16:creationId xmlns:a16="http://schemas.microsoft.com/office/drawing/2014/main" id="{EDFFF105-BAAD-4E85-BC8C-981841C657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2"/>
                <a:stretch>
                  <a:fillRect l="-7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llipse 6">
            <a:extLst>
              <a:ext uri="{FF2B5EF4-FFF2-40B4-BE49-F238E27FC236}">
                <a16:creationId xmlns:a16="http://schemas.microsoft.com/office/drawing/2014/main" id="{06B71492-B5DA-4CD4-BF92-F372B2EB4C91}"/>
              </a:ext>
            </a:extLst>
          </p:cNvPr>
          <p:cNvSpPr/>
          <p:nvPr/>
        </p:nvSpPr>
        <p:spPr>
          <a:xfrm>
            <a:off x="3258344" y="2937844"/>
            <a:ext cx="1357328" cy="2090118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2793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326D23-68C9-43B2-A23C-AE322F212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Matrice de confusion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C996528-8E21-43B7-8280-AF2DBDDD4E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FE77DDFF-3CDC-454D-BFBC-8113ECFD9CB9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839788" y="2505075"/>
          <a:ext cx="5157788" cy="1747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9447">
                  <a:extLst>
                    <a:ext uri="{9D8B030D-6E8A-4147-A177-3AD203B41FA5}">
                      <a16:colId xmlns:a16="http://schemas.microsoft.com/office/drawing/2014/main" val="3950667553"/>
                    </a:ext>
                  </a:extLst>
                </a:gridCol>
                <a:gridCol w="1289447">
                  <a:extLst>
                    <a:ext uri="{9D8B030D-6E8A-4147-A177-3AD203B41FA5}">
                      <a16:colId xmlns:a16="http://schemas.microsoft.com/office/drawing/2014/main" val="440695613"/>
                    </a:ext>
                  </a:extLst>
                </a:gridCol>
                <a:gridCol w="1289447">
                  <a:extLst>
                    <a:ext uri="{9D8B030D-6E8A-4147-A177-3AD203B41FA5}">
                      <a16:colId xmlns:a16="http://schemas.microsoft.com/office/drawing/2014/main" val="3323092677"/>
                    </a:ext>
                  </a:extLst>
                </a:gridCol>
                <a:gridCol w="1289447">
                  <a:extLst>
                    <a:ext uri="{9D8B030D-6E8A-4147-A177-3AD203B41FA5}">
                      <a16:colId xmlns:a16="http://schemas.microsoft.com/office/drawing/2014/main" val="37025792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86741" marR="8674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marL="86741" marR="8674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Classes réelles</a:t>
                      </a:r>
                    </a:p>
                  </a:txBody>
                  <a:tcPr marL="86741" marR="86741" anchor="ctr"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754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86741" marR="86741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86741" marR="86741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 marL="86741" marR="86741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 marL="86741" marR="86741" anchor="ctr"/>
                </a:tc>
                <a:extLst>
                  <a:ext uri="{0D108BD9-81ED-4DB2-BD59-A6C34878D82A}">
                    <a16:rowId xmlns:a16="http://schemas.microsoft.com/office/drawing/2014/main" val="398550095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Classes prédites</a:t>
                      </a:r>
                    </a:p>
                  </a:txBody>
                  <a:tcPr marL="86741" marR="86741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 marL="86741" marR="86741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Vrai négatif</a:t>
                      </a:r>
                    </a:p>
                  </a:txBody>
                  <a:tcPr marL="86741" marR="8674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Faux Négatif</a:t>
                      </a:r>
                    </a:p>
                  </a:txBody>
                  <a:tcPr marL="86741" marR="86741" anchor="ctr"/>
                </a:tc>
                <a:extLst>
                  <a:ext uri="{0D108BD9-81ED-4DB2-BD59-A6C34878D82A}">
                    <a16:rowId xmlns:a16="http://schemas.microsoft.com/office/drawing/2014/main" val="14692071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 marL="86741" marR="8674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Faux Positif</a:t>
                      </a:r>
                    </a:p>
                  </a:txBody>
                  <a:tcPr marL="86741" marR="8674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Vrai positif</a:t>
                      </a:r>
                    </a:p>
                  </a:txBody>
                  <a:tcPr marL="86741" marR="86741" anchor="ctr"/>
                </a:tc>
                <a:extLst>
                  <a:ext uri="{0D108BD9-81ED-4DB2-BD59-A6C34878D82A}">
                    <a16:rowId xmlns:a16="http://schemas.microsoft.com/office/drawing/2014/main" val="405379252"/>
                  </a:ext>
                </a:extLst>
              </a:tr>
            </a:tbl>
          </a:graphicData>
        </a:graphic>
      </p:graphicFrame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DF39B6E-E9C8-41E6-A92A-85403F547D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Précision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ce réservé du contenu 5">
                <a:extLst>
                  <a:ext uri="{FF2B5EF4-FFF2-40B4-BE49-F238E27FC236}">
                    <a16:creationId xmlns:a16="http://schemas.microsoft.com/office/drawing/2014/main" id="{EDFFF105-BAAD-4E85-BC8C-981841C657E0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/>
              <a:lstStyle/>
              <a:p>
                <a:endParaRPr lang="fr-FR" dirty="0"/>
              </a:p>
              <a:p>
                <a:r>
                  <a:rPr lang="fr-FR" dirty="0" err="1"/>
                  <a:t>Recall</a:t>
                </a:r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Précision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𝑉𝑃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𝑉𝑃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6" name="Espace réservé du contenu 5">
                <a:extLst>
                  <a:ext uri="{FF2B5EF4-FFF2-40B4-BE49-F238E27FC236}">
                    <a16:creationId xmlns:a16="http://schemas.microsoft.com/office/drawing/2014/main" id="{EDFFF105-BAAD-4E85-BC8C-981841C657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2"/>
                <a:stretch>
                  <a:fillRect l="-7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llipse 6">
            <a:extLst>
              <a:ext uri="{FF2B5EF4-FFF2-40B4-BE49-F238E27FC236}">
                <a16:creationId xmlns:a16="http://schemas.microsoft.com/office/drawing/2014/main" id="{06B71492-B5DA-4CD4-BF92-F372B2EB4C91}"/>
              </a:ext>
            </a:extLst>
          </p:cNvPr>
          <p:cNvSpPr/>
          <p:nvPr/>
        </p:nvSpPr>
        <p:spPr>
          <a:xfrm>
            <a:off x="3258344" y="2937844"/>
            <a:ext cx="1357328" cy="2090118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8959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326D23-68C9-43B2-A23C-AE322F212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Matrice de confusion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C996528-8E21-43B7-8280-AF2DBDDD4E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FE77DDFF-3CDC-454D-BFBC-8113ECFD9CB9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839788" y="2505075"/>
          <a:ext cx="5157788" cy="1747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9447">
                  <a:extLst>
                    <a:ext uri="{9D8B030D-6E8A-4147-A177-3AD203B41FA5}">
                      <a16:colId xmlns:a16="http://schemas.microsoft.com/office/drawing/2014/main" val="3950667553"/>
                    </a:ext>
                  </a:extLst>
                </a:gridCol>
                <a:gridCol w="1289447">
                  <a:extLst>
                    <a:ext uri="{9D8B030D-6E8A-4147-A177-3AD203B41FA5}">
                      <a16:colId xmlns:a16="http://schemas.microsoft.com/office/drawing/2014/main" val="440695613"/>
                    </a:ext>
                  </a:extLst>
                </a:gridCol>
                <a:gridCol w="1289447">
                  <a:extLst>
                    <a:ext uri="{9D8B030D-6E8A-4147-A177-3AD203B41FA5}">
                      <a16:colId xmlns:a16="http://schemas.microsoft.com/office/drawing/2014/main" val="3323092677"/>
                    </a:ext>
                  </a:extLst>
                </a:gridCol>
                <a:gridCol w="1289447">
                  <a:extLst>
                    <a:ext uri="{9D8B030D-6E8A-4147-A177-3AD203B41FA5}">
                      <a16:colId xmlns:a16="http://schemas.microsoft.com/office/drawing/2014/main" val="37025792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86741" marR="8674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marL="86741" marR="8674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Classes réelles</a:t>
                      </a:r>
                    </a:p>
                  </a:txBody>
                  <a:tcPr marL="86741" marR="86741" anchor="ctr"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754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86741" marR="86741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86741" marR="86741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 marL="86741" marR="86741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 marL="86741" marR="86741" anchor="ctr"/>
                </a:tc>
                <a:extLst>
                  <a:ext uri="{0D108BD9-81ED-4DB2-BD59-A6C34878D82A}">
                    <a16:rowId xmlns:a16="http://schemas.microsoft.com/office/drawing/2014/main" val="398550095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Classes prédites</a:t>
                      </a:r>
                    </a:p>
                  </a:txBody>
                  <a:tcPr marL="86741" marR="86741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 marL="86741" marR="86741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Vrai négatif</a:t>
                      </a:r>
                    </a:p>
                  </a:txBody>
                  <a:tcPr marL="86741" marR="8674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Faux Négatif</a:t>
                      </a:r>
                    </a:p>
                  </a:txBody>
                  <a:tcPr marL="86741" marR="86741" anchor="ctr"/>
                </a:tc>
                <a:extLst>
                  <a:ext uri="{0D108BD9-81ED-4DB2-BD59-A6C34878D82A}">
                    <a16:rowId xmlns:a16="http://schemas.microsoft.com/office/drawing/2014/main" val="14692071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 marL="86741" marR="8674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Faux Positif</a:t>
                      </a:r>
                    </a:p>
                  </a:txBody>
                  <a:tcPr marL="86741" marR="8674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Vrai positif</a:t>
                      </a:r>
                    </a:p>
                  </a:txBody>
                  <a:tcPr marL="86741" marR="86741" anchor="ctr"/>
                </a:tc>
                <a:extLst>
                  <a:ext uri="{0D108BD9-81ED-4DB2-BD59-A6C34878D82A}">
                    <a16:rowId xmlns:a16="http://schemas.microsoft.com/office/drawing/2014/main" val="405379252"/>
                  </a:ext>
                </a:extLst>
              </a:tr>
            </a:tbl>
          </a:graphicData>
        </a:graphic>
      </p:graphicFrame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DF39B6E-E9C8-41E6-A92A-85403F547D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 err="1"/>
              <a:t>Accuracy</a:t>
            </a:r>
            <a:r>
              <a:rPr lang="fr-FR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ce réservé du contenu 5">
                <a:extLst>
                  <a:ext uri="{FF2B5EF4-FFF2-40B4-BE49-F238E27FC236}">
                    <a16:creationId xmlns:a16="http://schemas.microsoft.com/office/drawing/2014/main" id="{EDFFF105-BAAD-4E85-BC8C-981841C657E0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/>
              <a:lstStyle/>
              <a:p>
                <a:r>
                  <a:rPr lang="fr-FR" dirty="0"/>
                  <a:t>L’ </a:t>
                </a:r>
                <a:r>
                  <a:rPr lang="fr-FR" dirty="0" err="1"/>
                  <a:t>accuracy</a:t>
                </a:r>
                <a:r>
                  <a:rPr lang="fr-FR" dirty="0"/>
                  <a:t> est la proportion de prédictions correctes pour la population complète.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r>
                  <a:rPr lang="fr-FR" dirty="0" err="1"/>
                  <a:t>Accuracy</a:t>
                </a:r>
                <a:r>
                  <a:rPr lang="fr-FR" dirty="0"/>
                  <a:t>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𝑉𝑁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𝑉𝑃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𝑉𝑁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𝑉𝑃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6" name="Espace réservé du contenu 5">
                <a:extLst>
                  <a:ext uri="{FF2B5EF4-FFF2-40B4-BE49-F238E27FC236}">
                    <a16:creationId xmlns:a16="http://schemas.microsoft.com/office/drawing/2014/main" id="{EDFFF105-BAAD-4E85-BC8C-981841C657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2"/>
                <a:stretch>
                  <a:fillRect l="-7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llipse 6">
            <a:extLst>
              <a:ext uri="{FF2B5EF4-FFF2-40B4-BE49-F238E27FC236}">
                <a16:creationId xmlns:a16="http://schemas.microsoft.com/office/drawing/2014/main" id="{06B71492-B5DA-4CD4-BF92-F372B2EB4C91}"/>
              </a:ext>
            </a:extLst>
          </p:cNvPr>
          <p:cNvSpPr/>
          <p:nvPr/>
        </p:nvSpPr>
        <p:spPr>
          <a:xfrm>
            <a:off x="3258344" y="2937844"/>
            <a:ext cx="1357328" cy="2090118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1210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05ED10-38DA-489C-A33E-63600BD7E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Classification binaire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DF012E46-CBC4-4906-9AAC-7EA66418B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Si l’algorithme renvoie une probabilité d’appartenir à une classe</a:t>
            </a:r>
          </a:p>
          <a:p>
            <a:endParaRPr lang="fr-FR" dirty="0"/>
          </a:p>
          <a:p>
            <a:r>
              <a:rPr lang="fr-FR" dirty="0"/>
              <a:t>Meilleur seuil n’est pas toujours </a:t>
            </a:r>
            <a:r>
              <a:rPr lang="fr-FR" b="1" dirty="0"/>
              <a:t>0,5 !</a:t>
            </a:r>
          </a:p>
          <a:p>
            <a:endParaRPr lang="fr-FR" b="1" dirty="0"/>
          </a:p>
          <a:p>
            <a:r>
              <a:rPr lang="fr-FR" dirty="0"/>
              <a:t>Utilisation de la </a:t>
            </a:r>
            <a:r>
              <a:rPr lang="fr-FR" b="1" dirty="0"/>
              <a:t>courbe roc </a:t>
            </a:r>
          </a:p>
        </p:txBody>
      </p:sp>
    </p:spTree>
    <p:extLst>
      <p:ext uri="{BB962C8B-B14F-4D97-AF65-F5344CB8AC3E}">
        <p14:creationId xmlns:p14="http://schemas.microsoft.com/office/powerpoint/2010/main" val="4160345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16FD09-294C-4081-BF69-A2099CE6B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Courbe ROC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D793B0A-C55B-41F9-8132-3B674CA9F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Courbe </a:t>
            </a:r>
            <a:r>
              <a:rPr lang="fr-FR" b="1" dirty="0"/>
              <a:t>croissante </a:t>
            </a:r>
            <a:r>
              <a:rPr lang="fr-FR" dirty="0"/>
              <a:t>en escalier</a:t>
            </a:r>
          </a:p>
          <a:p>
            <a:endParaRPr lang="fr-FR" dirty="0"/>
          </a:p>
          <a:p>
            <a:r>
              <a:rPr lang="fr-FR" dirty="0"/>
              <a:t>Représente sensibilité en fonction de 1- sensibilité</a:t>
            </a:r>
          </a:p>
          <a:p>
            <a:endParaRPr lang="fr-FR" dirty="0"/>
          </a:p>
          <a:p>
            <a:r>
              <a:rPr lang="fr-FR" dirty="0"/>
              <a:t>Chaque </a:t>
            </a:r>
            <a:r>
              <a:rPr lang="fr-FR" b="1" dirty="0"/>
              <a:t>point </a:t>
            </a:r>
            <a:r>
              <a:rPr lang="fr-FR" dirty="0"/>
              <a:t>correspond à un </a:t>
            </a:r>
            <a:r>
              <a:rPr lang="fr-FR" b="1" dirty="0"/>
              <a:t>seuil</a:t>
            </a:r>
          </a:p>
        </p:txBody>
      </p:sp>
    </p:spTree>
    <p:extLst>
      <p:ext uri="{BB962C8B-B14F-4D97-AF65-F5344CB8AC3E}">
        <p14:creationId xmlns:p14="http://schemas.microsoft.com/office/powerpoint/2010/main" val="688834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E8E3B2-2240-45D3-AACA-1CD2B9294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9276"/>
            <a:ext cx="4500561" cy="4259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/>
              <a:t>Courbe ROC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161D4-55B7-4E7C-B052-AAAA4BA8D9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91422" y="1220786"/>
            <a:ext cx="6049714" cy="440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43815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7F8242F-7657-4BA0-BAF5-E59495E84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Courbe ROC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44AD5714-B310-4DC7-93B1-7EEF1BD8380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00225" y="2339181"/>
            <a:ext cx="3257550" cy="3324225"/>
          </a:xfrm>
        </p:spPr>
      </p:pic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6F9FECF-940D-4E9F-A2AD-068422C00E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AUC : aire sous la courbe </a:t>
            </a:r>
          </a:p>
          <a:p>
            <a:r>
              <a:rPr lang="fr-FR" b="1" dirty="0"/>
              <a:t>Mesure Agrégée des performances</a:t>
            </a:r>
          </a:p>
          <a:p>
            <a:endParaRPr lang="fr-FR" b="1" dirty="0"/>
          </a:p>
          <a:p>
            <a:r>
              <a:rPr lang="fr-FR" b="1" dirty="0"/>
              <a:t>AUC = 1 </a:t>
            </a:r>
            <a:r>
              <a:rPr lang="fr-FR" dirty="0"/>
              <a:t>modèle parfait</a:t>
            </a:r>
          </a:p>
          <a:p>
            <a:r>
              <a:rPr lang="fr-FR" b="1" dirty="0"/>
              <a:t>AUC = 0,5</a:t>
            </a:r>
            <a:r>
              <a:rPr lang="fr-FR" dirty="0"/>
              <a:t> modèle équivalent à choisir au hasard</a:t>
            </a:r>
          </a:p>
          <a:p>
            <a:endParaRPr lang="fr-FR" b="1" dirty="0"/>
          </a:p>
          <a:p>
            <a:r>
              <a:rPr lang="fr-FR" b="1" dirty="0"/>
              <a:t>Seuil de classification le plus proche du points (0,1)</a:t>
            </a:r>
          </a:p>
          <a:p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1210643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153FDE-4E19-4A3B-A673-A7DD3C83D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0001"/>
            <a:ext cx="11075080" cy="1809500"/>
          </a:xfrm>
        </p:spPr>
        <p:txBody>
          <a:bodyPr anchor="t">
            <a:normAutofit/>
          </a:bodyPr>
          <a:lstStyle/>
          <a:p>
            <a:r>
              <a:rPr lang="fr-FR" dirty="0"/>
              <a:t>Le machine Learning en pratique</a:t>
            </a: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0A09FDC7-23BB-4119-9DCE-213A4BA21C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19323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4184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A9AA39A7-A608-4436-B6EC-FA5CC6A787F7}"/>
              </a:ext>
            </a:extLst>
          </p:cNvPr>
          <p:cNvSpPr/>
          <p:nvPr/>
        </p:nvSpPr>
        <p:spPr>
          <a:xfrm>
            <a:off x="5576343" y="4572577"/>
            <a:ext cx="327025" cy="182245"/>
          </a:xfrm>
          <a:custGeom>
            <a:avLst/>
            <a:gdLst/>
            <a:ahLst/>
            <a:cxnLst/>
            <a:rect l="l" t="t" r="r" b="b"/>
            <a:pathLst>
              <a:path w="327025" h="182245">
                <a:moveTo>
                  <a:pt x="202679" y="18719"/>
                </a:moveTo>
                <a:lnTo>
                  <a:pt x="141846" y="7200"/>
                </a:lnTo>
                <a:lnTo>
                  <a:pt x="140042" y="7200"/>
                </a:lnTo>
                <a:lnTo>
                  <a:pt x="139687" y="7556"/>
                </a:lnTo>
                <a:lnTo>
                  <a:pt x="103327" y="21234"/>
                </a:lnTo>
                <a:lnTo>
                  <a:pt x="102958" y="21234"/>
                </a:lnTo>
                <a:lnTo>
                  <a:pt x="102247" y="21590"/>
                </a:lnTo>
                <a:lnTo>
                  <a:pt x="101879" y="22313"/>
                </a:lnTo>
                <a:lnTo>
                  <a:pt x="101523" y="22669"/>
                </a:lnTo>
                <a:lnTo>
                  <a:pt x="100799" y="24117"/>
                </a:lnTo>
                <a:lnTo>
                  <a:pt x="100799" y="25552"/>
                </a:lnTo>
                <a:lnTo>
                  <a:pt x="101168" y="26276"/>
                </a:lnTo>
                <a:lnTo>
                  <a:pt x="101523" y="26631"/>
                </a:lnTo>
                <a:lnTo>
                  <a:pt x="101523" y="27000"/>
                </a:lnTo>
                <a:lnTo>
                  <a:pt x="115925" y="50393"/>
                </a:lnTo>
                <a:lnTo>
                  <a:pt x="116281" y="50393"/>
                </a:lnTo>
                <a:lnTo>
                  <a:pt x="116281" y="50038"/>
                </a:lnTo>
                <a:lnTo>
                  <a:pt x="116636" y="50038"/>
                </a:lnTo>
                <a:lnTo>
                  <a:pt x="202679" y="18719"/>
                </a:lnTo>
                <a:close/>
              </a:path>
              <a:path w="327025" h="182245">
                <a:moveTo>
                  <a:pt x="326885" y="12954"/>
                </a:moveTo>
                <a:lnTo>
                  <a:pt x="325805" y="10795"/>
                </a:lnTo>
                <a:lnTo>
                  <a:pt x="323646" y="7556"/>
                </a:lnTo>
                <a:lnTo>
                  <a:pt x="321119" y="5041"/>
                </a:lnTo>
                <a:lnTo>
                  <a:pt x="317881" y="3238"/>
                </a:lnTo>
                <a:lnTo>
                  <a:pt x="314998" y="1435"/>
                </a:lnTo>
                <a:lnTo>
                  <a:pt x="311404" y="355"/>
                </a:lnTo>
                <a:lnTo>
                  <a:pt x="307797" y="355"/>
                </a:lnTo>
                <a:lnTo>
                  <a:pt x="305282" y="0"/>
                </a:lnTo>
                <a:lnTo>
                  <a:pt x="293408" y="0"/>
                </a:lnTo>
                <a:lnTo>
                  <a:pt x="286207" y="1079"/>
                </a:lnTo>
                <a:lnTo>
                  <a:pt x="279361" y="2870"/>
                </a:lnTo>
                <a:lnTo>
                  <a:pt x="231597" y="17932"/>
                </a:lnTo>
                <a:lnTo>
                  <a:pt x="161632" y="42252"/>
                </a:lnTo>
                <a:lnTo>
                  <a:pt x="70916" y="74879"/>
                </a:lnTo>
                <a:lnTo>
                  <a:pt x="35280" y="48958"/>
                </a:lnTo>
                <a:lnTo>
                  <a:pt x="34925" y="48958"/>
                </a:lnTo>
                <a:lnTo>
                  <a:pt x="34925" y="48590"/>
                </a:lnTo>
                <a:lnTo>
                  <a:pt x="34201" y="48234"/>
                </a:lnTo>
                <a:lnTo>
                  <a:pt x="32042" y="48234"/>
                </a:lnTo>
                <a:lnTo>
                  <a:pt x="31318" y="48590"/>
                </a:lnTo>
                <a:lnTo>
                  <a:pt x="2527" y="59029"/>
                </a:lnTo>
                <a:lnTo>
                  <a:pt x="2159" y="59029"/>
                </a:lnTo>
                <a:lnTo>
                  <a:pt x="1803" y="59397"/>
                </a:lnTo>
                <a:lnTo>
                  <a:pt x="1079" y="59753"/>
                </a:lnTo>
                <a:lnTo>
                  <a:pt x="723" y="60121"/>
                </a:lnTo>
                <a:lnTo>
                  <a:pt x="368" y="60833"/>
                </a:lnTo>
                <a:lnTo>
                  <a:pt x="0" y="61201"/>
                </a:lnTo>
                <a:lnTo>
                  <a:pt x="0" y="64071"/>
                </a:lnTo>
                <a:lnTo>
                  <a:pt x="368" y="64795"/>
                </a:lnTo>
                <a:lnTo>
                  <a:pt x="723" y="65151"/>
                </a:lnTo>
                <a:lnTo>
                  <a:pt x="59397" y="131394"/>
                </a:lnTo>
                <a:lnTo>
                  <a:pt x="60477" y="132473"/>
                </a:lnTo>
                <a:lnTo>
                  <a:pt x="61201" y="132829"/>
                </a:lnTo>
                <a:lnTo>
                  <a:pt x="63360" y="132829"/>
                </a:lnTo>
                <a:lnTo>
                  <a:pt x="63728" y="132473"/>
                </a:lnTo>
                <a:lnTo>
                  <a:pt x="133197" y="107632"/>
                </a:lnTo>
                <a:lnTo>
                  <a:pt x="133565" y="178549"/>
                </a:lnTo>
                <a:lnTo>
                  <a:pt x="134277" y="179997"/>
                </a:lnTo>
                <a:lnTo>
                  <a:pt x="134645" y="180352"/>
                </a:lnTo>
                <a:lnTo>
                  <a:pt x="135001" y="181076"/>
                </a:lnTo>
                <a:lnTo>
                  <a:pt x="135724" y="181432"/>
                </a:lnTo>
                <a:lnTo>
                  <a:pt x="136080" y="181800"/>
                </a:lnTo>
                <a:lnTo>
                  <a:pt x="138607" y="181800"/>
                </a:lnTo>
                <a:lnTo>
                  <a:pt x="138963" y="181432"/>
                </a:lnTo>
                <a:lnTo>
                  <a:pt x="146164" y="178917"/>
                </a:lnTo>
                <a:lnTo>
                  <a:pt x="155524" y="175310"/>
                </a:lnTo>
                <a:lnTo>
                  <a:pt x="159842" y="173520"/>
                </a:lnTo>
                <a:lnTo>
                  <a:pt x="172085" y="168833"/>
                </a:lnTo>
                <a:lnTo>
                  <a:pt x="172808" y="168833"/>
                </a:lnTo>
                <a:lnTo>
                  <a:pt x="172808" y="168478"/>
                </a:lnTo>
                <a:lnTo>
                  <a:pt x="173520" y="168478"/>
                </a:lnTo>
                <a:lnTo>
                  <a:pt x="173888" y="167754"/>
                </a:lnTo>
                <a:lnTo>
                  <a:pt x="174244" y="167398"/>
                </a:lnTo>
                <a:lnTo>
                  <a:pt x="211251" y="107632"/>
                </a:lnTo>
                <a:lnTo>
                  <a:pt x="231533" y="74879"/>
                </a:lnTo>
                <a:lnTo>
                  <a:pt x="233997" y="70916"/>
                </a:lnTo>
                <a:lnTo>
                  <a:pt x="284759" y="52552"/>
                </a:lnTo>
                <a:lnTo>
                  <a:pt x="302069" y="45212"/>
                </a:lnTo>
                <a:lnTo>
                  <a:pt x="316623" y="35902"/>
                </a:lnTo>
                <a:lnTo>
                  <a:pt x="325767" y="25120"/>
                </a:lnTo>
                <a:lnTo>
                  <a:pt x="326885" y="13309"/>
                </a:lnTo>
                <a:lnTo>
                  <a:pt x="326885" y="12954"/>
                </a:lnTo>
                <a:close/>
              </a:path>
            </a:pathLst>
          </a:custGeom>
          <a:solidFill>
            <a:srgbClr val="D0D2D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5">
            <a:extLst>
              <a:ext uri="{FF2B5EF4-FFF2-40B4-BE49-F238E27FC236}">
                <a16:creationId xmlns:a16="http://schemas.microsoft.com/office/drawing/2014/main" id="{2F72ECEF-2BD4-4F9C-91B6-2481BF442206}"/>
              </a:ext>
            </a:extLst>
          </p:cNvPr>
          <p:cNvGrpSpPr/>
          <p:nvPr/>
        </p:nvGrpSpPr>
        <p:grpSpPr>
          <a:xfrm>
            <a:off x="2168945" y="4478254"/>
            <a:ext cx="7632065" cy="576580"/>
            <a:chOff x="1115999" y="4385890"/>
            <a:chExt cx="7632065" cy="576580"/>
          </a:xfrm>
        </p:grpSpPr>
        <p:sp>
          <p:nvSpPr>
            <p:cNvPr id="4" name="object 6">
              <a:extLst>
                <a:ext uri="{FF2B5EF4-FFF2-40B4-BE49-F238E27FC236}">
                  <a16:creationId xmlns:a16="http://schemas.microsoft.com/office/drawing/2014/main" id="{0AFFF640-05B6-46F5-9E01-7C5E00949EBF}"/>
                </a:ext>
              </a:extLst>
            </p:cNvPr>
            <p:cNvSpPr/>
            <p:nvPr/>
          </p:nvSpPr>
          <p:spPr>
            <a:xfrm>
              <a:off x="1540078" y="4579806"/>
              <a:ext cx="198120" cy="267970"/>
            </a:xfrm>
            <a:custGeom>
              <a:avLst/>
              <a:gdLst/>
              <a:ahLst/>
              <a:cxnLst/>
              <a:rect l="l" t="t" r="r" b="b"/>
              <a:pathLst>
                <a:path w="198119" h="267970">
                  <a:moveTo>
                    <a:pt x="30607" y="106324"/>
                  </a:moveTo>
                  <a:lnTo>
                    <a:pt x="24485" y="106324"/>
                  </a:lnTo>
                  <a:lnTo>
                    <a:pt x="24485" y="119278"/>
                  </a:lnTo>
                  <a:lnTo>
                    <a:pt x="27355" y="119278"/>
                  </a:lnTo>
                  <a:lnTo>
                    <a:pt x="30607" y="119278"/>
                  </a:lnTo>
                  <a:lnTo>
                    <a:pt x="30607" y="106324"/>
                  </a:lnTo>
                  <a:close/>
                </a:path>
                <a:path w="198119" h="267970">
                  <a:moveTo>
                    <a:pt x="32042" y="196316"/>
                  </a:moveTo>
                  <a:lnTo>
                    <a:pt x="26276" y="196316"/>
                  </a:lnTo>
                  <a:lnTo>
                    <a:pt x="26276" y="202082"/>
                  </a:lnTo>
                  <a:lnTo>
                    <a:pt x="29159" y="202082"/>
                  </a:lnTo>
                  <a:lnTo>
                    <a:pt x="32042" y="202082"/>
                  </a:lnTo>
                  <a:lnTo>
                    <a:pt x="32042" y="196316"/>
                  </a:lnTo>
                  <a:close/>
                </a:path>
                <a:path w="198119" h="267970">
                  <a:moveTo>
                    <a:pt x="50406" y="196316"/>
                  </a:moveTo>
                  <a:lnTo>
                    <a:pt x="44640" y="196316"/>
                  </a:lnTo>
                  <a:lnTo>
                    <a:pt x="44640" y="202082"/>
                  </a:lnTo>
                  <a:lnTo>
                    <a:pt x="47523" y="202082"/>
                  </a:lnTo>
                  <a:lnTo>
                    <a:pt x="50406" y="202082"/>
                  </a:lnTo>
                  <a:lnTo>
                    <a:pt x="50406" y="196316"/>
                  </a:lnTo>
                  <a:close/>
                </a:path>
                <a:path w="198119" h="267970">
                  <a:moveTo>
                    <a:pt x="51841" y="161404"/>
                  </a:moveTo>
                  <a:lnTo>
                    <a:pt x="41046" y="150596"/>
                  </a:lnTo>
                  <a:lnTo>
                    <a:pt x="38887" y="150596"/>
                  </a:lnTo>
                  <a:lnTo>
                    <a:pt x="36360" y="150596"/>
                  </a:lnTo>
                  <a:lnTo>
                    <a:pt x="34201" y="151320"/>
                  </a:lnTo>
                  <a:lnTo>
                    <a:pt x="32397" y="152400"/>
                  </a:lnTo>
                  <a:lnTo>
                    <a:pt x="30238" y="153479"/>
                  </a:lnTo>
                  <a:lnTo>
                    <a:pt x="28448" y="155282"/>
                  </a:lnTo>
                  <a:lnTo>
                    <a:pt x="27355" y="157086"/>
                  </a:lnTo>
                  <a:lnTo>
                    <a:pt x="26276" y="159245"/>
                  </a:lnTo>
                  <a:lnTo>
                    <a:pt x="25565" y="161404"/>
                  </a:lnTo>
                  <a:lnTo>
                    <a:pt x="25565" y="180124"/>
                  </a:lnTo>
                  <a:lnTo>
                    <a:pt x="51841" y="180124"/>
                  </a:lnTo>
                  <a:lnTo>
                    <a:pt x="51841" y="161404"/>
                  </a:lnTo>
                  <a:close/>
                </a:path>
                <a:path w="198119" h="267970">
                  <a:moveTo>
                    <a:pt x="52565" y="106324"/>
                  </a:moveTo>
                  <a:lnTo>
                    <a:pt x="46443" y="106324"/>
                  </a:lnTo>
                  <a:lnTo>
                    <a:pt x="46443" y="119278"/>
                  </a:lnTo>
                  <a:lnTo>
                    <a:pt x="49682" y="119278"/>
                  </a:lnTo>
                  <a:lnTo>
                    <a:pt x="52565" y="119278"/>
                  </a:lnTo>
                  <a:lnTo>
                    <a:pt x="52565" y="106324"/>
                  </a:lnTo>
                  <a:close/>
                </a:path>
                <a:path w="198119" h="267970">
                  <a:moveTo>
                    <a:pt x="90360" y="196316"/>
                  </a:moveTo>
                  <a:lnTo>
                    <a:pt x="84607" y="196316"/>
                  </a:lnTo>
                  <a:lnTo>
                    <a:pt x="84607" y="202082"/>
                  </a:lnTo>
                  <a:lnTo>
                    <a:pt x="87477" y="202082"/>
                  </a:lnTo>
                  <a:lnTo>
                    <a:pt x="90360" y="202082"/>
                  </a:lnTo>
                  <a:lnTo>
                    <a:pt x="90360" y="196316"/>
                  </a:lnTo>
                  <a:close/>
                </a:path>
                <a:path w="198119" h="267970">
                  <a:moveTo>
                    <a:pt x="97193" y="165366"/>
                  </a:moveTo>
                  <a:lnTo>
                    <a:pt x="96824" y="165366"/>
                  </a:lnTo>
                  <a:lnTo>
                    <a:pt x="96824" y="164998"/>
                  </a:lnTo>
                  <a:lnTo>
                    <a:pt x="96481" y="164998"/>
                  </a:lnTo>
                  <a:lnTo>
                    <a:pt x="96481" y="165366"/>
                  </a:lnTo>
                  <a:lnTo>
                    <a:pt x="93243" y="166446"/>
                  </a:lnTo>
                  <a:lnTo>
                    <a:pt x="92887" y="166446"/>
                  </a:lnTo>
                  <a:lnTo>
                    <a:pt x="92887" y="166801"/>
                  </a:lnTo>
                  <a:lnTo>
                    <a:pt x="92163" y="166801"/>
                  </a:lnTo>
                  <a:lnTo>
                    <a:pt x="91795" y="167157"/>
                  </a:lnTo>
                  <a:lnTo>
                    <a:pt x="91795" y="167525"/>
                  </a:lnTo>
                  <a:lnTo>
                    <a:pt x="91440" y="167881"/>
                  </a:lnTo>
                  <a:lnTo>
                    <a:pt x="91440" y="169316"/>
                  </a:lnTo>
                  <a:lnTo>
                    <a:pt x="91795" y="169684"/>
                  </a:lnTo>
                  <a:lnTo>
                    <a:pt x="91795" y="170040"/>
                  </a:lnTo>
                  <a:lnTo>
                    <a:pt x="92163" y="170395"/>
                  </a:lnTo>
                  <a:lnTo>
                    <a:pt x="92506" y="170395"/>
                  </a:lnTo>
                  <a:lnTo>
                    <a:pt x="92887" y="170764"/>
                  </a:lnTo>
                  <a:lnTo>
                    <a:pt x="94322" y="170764"/>
                  </a:lnTo>
                  <a:lnTo>
                    <a:pt x="94678" y="170395"/>
                  </a:lnTo>
                  <a:lnTo>
                    <a:pt x="95046" y="170395"/>
                  </a:lnTo>
                  <a:lnTo>
                    <a:pt x="95389" y="170040"/>
                  </a:lnTo>
                  <a:lnTo>
                    <a:pt x="95758" y="169316"/>
                  </a:lnTo>
                  <a:lnTo>
                    <a:pt x="95758" y="168960"/>
                  </a:lnTo>
                  <a:lnTo>
                    <a:pt x="97193" y="165722"/>
                  </a:lnTo>
                  <a:lnTo>
                    <a:pt x="97193" y="165366"/>
                  </a:lnTo>
                  <a:close/>
                </a:path>
                <a:path w="198119" h="267970">
                  <a:moveTo>
                    <a:pt x="97193" y="160680"/>
                  </a:moveTo>
                  <a:lnTo>
                    <a:pt x="95758" y="157441"/>
                  </a:lnTo>
                  <a:lnTo>
                    <a:pt x="95758" y="157086"/>
                  </a:lnTo>
                  <a:lnTo>
                    <a:pt x="95389" y="157086"/>
                  </a:lnTo>
                  <a:lnTo>
                    <a:pt x="95389" y="156718"/>
                  </a:lnTo>
                  <a:lnTo>
                    <a:pt x="94678" y="156006"/>
                  </a:lnTo>
                  <a:lnTo>
                    <a:pt x="94322" y="156006"/>
                  </a:lnTo>
                  <a:lnTo>
                    <a:pt x="93954" y="155638"/>
                  </a:lnTo>
                  <a:lnTo>
                    <a:pt x="92887" y="155638"/>
                  </a:lnTo>
                  <a:lnTo>
                    <a:pt x="92506" y="156006"/>
                  </a:lnTo>
                  <a:lnTo>
                    <a:pt x="92163" y="156006"/>
                  </a:lnTo>
                  <a:lnTo>
                    <a:pt x="91795" y="156362"/>
                  </a:lnTo>
                  <a:lnTo>
                    <a:pt x="91795" y="156718"/>
                  </a:lnTo>
                  <a:lnTo>
                    <a:pt x="91440" y="157086"/>
                  </a:lnTo>
                  <a:lnTo>
                    <a:pt x="91440" y="158521"/>
                  </a:lnTo>
                  <a:lnTo>
                    <a:pt x="91795" y="158877"/>
                  </a:lnTo>
                  <a:lnTo>
                    <a:pt x="91795" y="159245"/>
                  </a:lnTo>
                  <a:lnTo>
                    <a:pt x="92163" y="159600"/>
                  </a:lnTo>
                  <a:lnTo>
                    <a:pt x="92887" y="159956"/>
                  </a:lnTo>
                  <a:lnTo>
                    <a:pt x="93243" y="159956"/>
                  </a:lnTo>
                  <a:lnTo>
                    <a:pt x="96481" y="161404"/>
                  </a:lnTo>
                  <a:lnTo>
                    <a:pt x="96824" y="161404"/>
                  </a:lnTo>
                  <a:lnTo>
                    <a:pt x="96824" y="161036"/>
                  </a:lnTo>
                  <a:lnTo>
                    <a:pt x="97193" y="161036"/>
                  </a:lnTo>
                  <a:lnTo>
                    <a:pt x="97193" y="160680"/>
                  </a:lnTo>
                  <a:close/>
                </a:path>
                <a:path w="198119" h="267970">
                  <a:moveTo>
                    <a:pt x="106565" y="168236"/>
                  </a:moveTo>
                  <a:lnTo>
                    <a:pt x="106184" y="167881"/>
                  </a:lnTo>
                  <a:lnTo>
                    <a:pt x="106184" y="167525"/>
                  </a:lnTo>
                  <a:lnTo>
                    <a:pt x="105486" y="166801"/>
                  </a:lnTo>
                  <a:lnTo>
                    <a:pt x="105117" y="166801"/>
                  </a:lnTo>
                  <a:lnTo>
                    <a:pt x="105117" y="166446"/>
                  </a:lnTo>
                  <a:lnTo>
                    <a:pt x="104749" y="166446"/>
                  </a:lnTo>
                  <a:lnTo>
                    <a:pt x="101511" y="165366"/>
                  </a:lnTo>
                  <a:lnTo>
                    <a:pt x="101511" y="164998"/>
                  </a:lnTo>
                  <a:lnTo>
                    <a:pt x="101155" y="164998"/>
                  </a:lnTo>
                  <a:lnTo>
                    <a:pt x="101155" y="165366"/>
                  </a:lnTo>
                  <a:lnTo>
                    <a:pt x="100799" y="165366"/>
                  </a:lnTo>
                  <a:lnTo>
                    <a:pt x="100799" y="165722"/>
                  </a:lnTo>
                  <a:lnTo>
                    <a:pt x="102247" y="168960"/>
                  </a:lnTo>
                  <a:lnTo>
                    <a:pt x="102247" y="169316"/>
                  </a:lnTo>
                  <a:lnTo>
                    <a:pt x="102603" y="170040"/>
                  </a:lnTo>
                  <a:lnTo>
                    <a:pt x="102946" y="170395"/>
                  </a:lnTo>
                  <a:lnTo>
                    <a:pt x="103314" y="170395"/>
                  </a:lnTo>
                  <a:lnTo>
                    <a:pt x="103682" y="170764"/>
                  </a:lnTo>
                  <a:lnTo>
                    <a:pt x="105117" y="170764"/>
                  </a:lnTo>
                  <a:lnTo>
                    <a:pt x="105486" y="170395"/>
                  </a:lnTo>
                  <a:lnTo>
                    <a:pt x="105841" y="170395"/>
                  </a:lnTo>
                  <a:lnTo>
                    <a:pt x="106184" y="170040"/>
                  </a:lnTo>
                  <a:lnTo>
                    <a:pt x="106184" y="169684"/>
                  </a:lnTo>
                  <a:lnTo>
                    <a:pt x="106565" y="169316"/>
                  </a:lnTo>
                  <a:lnTo>
                    <a:pt x="106565" y="168236"/>
                  </a:lnTo>
                  <a:close/>
                </a:path>
                <a:path w="198119" h="267970">
                  <a:moveTo>
                    <a:pt x="106565" y="157086"/>
                  </a:moveTo>
                  <a:lnTo>
                    <a:pt x="106184" y="156718"/>
                  </a:lnTo>
                  <a:lnTo>
                    <a:pt x="106184" y="156362"/>
                  </a:lnTo>
                  <a:lnTo>
                    <a:pt x="105841" y="156006"/>
                  </a:lnTo>
                  <a:lnTo>
                    <a:pt x="105486" y="156006"/>
                  </a:lnTo>
                  <a:lnTo>
                    <a:pt x="105117" y="155638"/>
                  </a:lnTo>
                  <a:lnTo>
                    <a:pt x="103682" y="155638"/>
                  </a:lnTo>
                  <a:lnTo>
                    <a:pt x="103682" y="156006"/>
                  </a:lnTo>
                  <a:lnTo>
                    <a:pt x="103314" y="156006"/>
                  </a:lnTo>
                  <a:lnTo>
                    <a:pt x="102247" y="157086"/>
                  </a:lnTo>
                  <a:lnTo>
                    <a:pt x="102247" y="157441"/>
                  </a:lnTo>
                  <a:lnTo>
                    <a:pt x="100799" y="160680"/>
                  </a:lnTo>
                  <a:lnTo>
                    <a:pt x="100799" y="161404"/>
                  </a:lnTo>
                  <a:lnTo>
                    <a:pt x="101511" y="161404"/>
                  </a:lnTo>
                  <a:lnTo>
                    <a:pt x="104749" y="159956"/>
                  </a:lnTo>
                  <a:lnTo>
                    <a:pt x="105117" y="159956"/>
                  </a:lnTo>
                  <a:lnTo>
                    <a:pt x="106184" y="158877"/>
                  </a:lnTo>
                  <a:lnTo>
                    <a:pt x="106184" y="158521"/>
                  </a:lnTo>
                  <a:lnTo>
                    <a:pt x="106565" y="158521"/>
                  </a:lnTo>
                  <a:lnTo>
                    <a:pt x="106565" y="157086"/>
                  </a:lnTo>
                  <a:close/>
                </a:path>
                <a:path w="198119" h="267970">
                  <a:moveTo>
                    <a:pt x="113398" y="196316"/>
                  </a:moveTo>
                  <a:lnTo>
                    <a:pt x="107632" y="196316"/>
                  </a:lnTo>
                  <a:lnTo>
                    <a:pt x="107632" y="202082"/>
                  </a:lnTo>
                  <a:lnTo>
                    <a:pt x="110528" y="202082"/>
                  </a:lnTo>
                  <a:lnTo>
                    <a:pt x="113398" y="202082"/>
                  </a:lnTo>
                  <a:lnTo>
                    <a:pt x="113398" y="196316"/>
                  </a:lnTo>
                  <a:close/>
                </a:path>
                <a:path w="198119" h="267970">
                  <a:moveTo>
                    <a:pt x="119507" y="159600"/>
                  </a:moveTo>
                  <a:lnTo>
                    <a:pt x="113398" y="148082"/>
                  </a:lnTo>
                  <a:lnTo>
                    <a:pt x="113398" y="160680"/>
                  </a:lnTo>
                  <a:lnTo>
                    <a:pt x="113398" y="165722"/>
                  </a:lnTo>
                  <a:lnTo>
                    <a:pt x="101511" y="177596"/>
                  </a:lnTo>
                  <a:lnTo>
                    <a:pt x="96481" y="177596"/>
                  </a:lnTo>
                  <a:lnTo>
                    <a:pt x="84607" y="165722"/>
                  </a:lnTo>
                  <a:lnTo>
                    <a:pt x="84607" y="160680"/>
                  </a:lnTo>
                  <a:lnTo>
                    <a:pt x="96481" y="148805"/>
                  </a:lnTo>
                  <a:lnTo>
                    <a:pt x="101511" y="148805"/>
                  </a:lnTo>
                  <a:lnTo>
                    <a:pt x="113398" y="160680"/>
                  </a:lnTo>
                  <a:lnTo>
                    <a:pt x="113398" y="148082"/>
                  </a:lnTo>
                  <a:lnTo>
                    <a:pt x="112318" y="147002"/>
                  </a:lnTo>
                  <a:lnTo>
                    <a:pt x="109435" y="145199"/>
                  </a:lnTo>
                  <a:lnTo>
                    <a:pt x="106184" y="143408"/>
                  </a:lnTo>
                  <a:lnTo>
                    <a:pt x="102603" y="142684"/>
                  </a:lnTo>
                  <a:lnTo>
                    <a:pt x="95389" y="142684"/>
                  </a:lnTo>
                  <a:lnTo>
                    <a:pt x="78117" y="159600"/>
                  </a:lnTo>
                  <a:lnTo>
                    <a:pt x="78117" y="166801"/>
                  </a:lnTo>
                  <a:lnTo>
                    <a:pt x="95389" y="184086"/>
                  </a:lnTo>
                  <a:lnTo>
                    <a:pt x="102603" y="184086"/>
                  </a:lnTo>
                  <a:lnTo>
                    <a:pt x="106184" y="183007"/>
                  </a:lnTo>
                  <a:lnTo>
                    <a:pt x="109435" y="181203"/>
                  </a:lnTo>
                  <a:lnTo>
                    <a:pt x="112318" y="179400"/>
                  </a:lnTo>
                  <a:lnTo>
                    <a:pt x="114376" y="177596"/>
                  </a:lnTo>
                  <a:lnTo>
                    <a:pt x="115189" y="176885"/>
                  </a:lnTo>
                  <a:lnTo>
                    <a:pt x="118795" y="170395"/>
                  </a:lnTo>
                  <a:lnTo>
                    <a:pt x="119507" y="166801"/>
                  </a:lnTo>
                  <a:lnTo>
                    <a:pt x="119507" y="159600"/>
                  </a:lnTo>
                  <a:close/>
                </a:path>
                <a:path w="198119" h="267970">
                  <a:moveTo>
                    <a:pt x="151561" y="106324"/>
                  </a:moveTo>
                  <a:lnTo>
                    <a:pt x="145084" y="106324"/>
                  </a:lnTo>
                  <a:lnTo>
                    <a:pt x="145084" y="119278"/>
                  </a:lnTo>
                  <a:lnTo>
                    <a:pt x="148323" y="119278"/>
                  </a:lnTo>
                  <a:lnTo>
                    <a:pt x="151561" y="119278"/>
                  </a:lnTo>
                  <a:lnTo>
                    <a:pt x="151561" y="106324"/>
                  </a:lnTo>
                  <a:close/>
                </a:path>
                <a:path w="198119" h="267970">
                  <a:moveTo>
                    <a:pt x="152996" y="196316"/>
                  </a:moveTo>
                  <a:lnTo>
                    <a:pt x="147599" y="196316"/>
                  </a:lnTo>
                  <a:lnTo>
                    <a:pt x="147599" y="202082"/>
                  </a:lnTo>
                  <a:lnTo>
                    <a:pt x="150126" y="202082"/>
                  </a:lnTo>
                  <a:lnTo>
                    <a:pt x="152996" y="202082"/>
                  </a:lnTo>
                  <a:lnTo>
                    <a:pt x="152996" y="196316"/>
                  </a:lnTo>
                  <a:close/>
                </a:path>
                <a:path w="198119" h="267970">
                  <a:moveTo>
                    <a:pt x="171716" y="196316"/>
                  </a:moveTo>
                  <a:lnTo>
                    <a:pt x="165963" y="196316"/>
                  </a:lnTo>
                  <a:lnTo>
                    <a:pt x="165963" y="202082"/>
                  </a:lnTo>
                  <a:lnTo>
                    <a:pt x="168846" y="202082"/>
                  </a:lnTo>
                  <a:lnTo>
                    <a:pt x="171716" y="202082"/>
                  </a:lnTo>
                  <a:lnTo>
                    <a:pt x="171716" y="196316"/>
                  </a:lnTo>
                  <a:close/>
                </a:path>
                <a:path w="198119" h="267970">
                  <a:moveTo>
                    <a:pt x="172440" y="161404"/>
                  </a:moveTo>
                  <a:lnTo>
                    <a:pt x="165608" y="152400"/>
                  </a:lnTo>
                  <a:lnTo>
                    <a:pt x="163804" y="151320"/>
                  </a:lnTo>
                  <a:lnTo>
                    <a:pt x="161645" y="150596"/>
                  </a:lnTo>
                  <a:lnTo>
                    <a:pt x="159118" y="150596"/>
                  </a:lnTo>
                  <a:lnTo>
                    <a:pt x="156959" y="150596"/>
                  </a:lnTo>
                  <a:lnTo>
                    <a:pt x="154444" y="151320"/>
                  </a:lnTo>
                  <a:lnTo>
                    <a:pt x="152641" y="152400"/>
                  </a:lnTo>
                  <a:lnTo>
                    <a:pt x="150482" y="153479"/>
                  </a:lnTo>
                  <a:lnTo>
                    <a:pt x="147599" y="157086"/>
                  </a:lnTo>
                  <a:lnTo>
                    <a:pt x="146519" y="159245"/>
                  </a:lnTo>
                  <a:lnTo>
                    <a:pt x="146164" y="161404"/>
                  </a:lnTo>
                  <a:lnTo>
                    <a:pt x="146164" y="180124"/>
                  </a:lnTo>
                  <a:lnTo>
                    <a:pt x="172440" y="180124"/>
                  </a:lnTo>
                  <a:lnTo>
                    <a:pt x="172440" y="161404"/>
                  </a:lnTo>
                  <a:close/>
                </a:path>
                <a:path w="198119" h="267970">
                  <a:moveTo>
                    <a:pt x="173520" y="106324"/>
                  </a:moveTo>
                  <a:lnTo>
                    <a:pt x="167398" y="106324"/>
                  </a:lnTo>
                  <a:lnTo>
                    <a:pt x="167398" y="119278"/>
                  </a:lnTo>
                  <a:lnTo>
                    <a:pt x="170281" y="119278"/>
                  </a:lnTo>
                  <a:lnTo>
                    <a:pt x="173520" y="119278"/>
                  </a:lnTo>
                  <a:lnTo>
                    <a:pt x="173520" y="106324"/>
                  </a:lnTo>
                  <a:close/>
                </a:path>
                <a:path w="198119" h="267970">
                  <a:moveTo>
                    <a:pt x="198005" y="92710"/>
                  </a:moveTo>
                  <a:lnTo>
                    <a:pt x="197637" y="91427"/>
                  </a:lnTo>
                  <a:lnTo>
                    <a:pt x="196202" y="88900"/>
                  </a:lnTo>
                  <a:lnTo>
                    <a:pt x="195122" y="87617"/>
                  </a:lnTo>
                  <a:lnTo>
                    <a:pt x="193687" y="86360"/>
                  </a:lnTo>
                  <a:lnTo>
                    <a:pt x="192595" y="86360"/>
                  </a:lnTo>
                  <a:lnTo>
                    <a:pt x="191884" y="85725"/>
                  </a:lnTo>
                  <a:lnTo>
                    <a:pt x="191884" y="93967"/>
                  </a:lnTo>
                  <a:lnTo>
                    <a:pt x="191884" y="95250"/>
                  </a:lnTo>
                  <a:lnTo>
                    <a:pt x="191516" y="95250"/>
                  </a:lnTo>
                  <a:lnTo>
                    <a:pt x="190804" y="96507"/>
                  </a:lnTo>
                  <a:lnTo>
                    <a:pt x="183603" y="96507"/>
                  </a:lnTo>
                  <a:lnTo>
                    <a:pt x="183603" y="102857"/>
                  </a:lnTo>
                  <a:lnTo>
                    <a:pt x="183603" y="124460"/>
                  </a:lnTo>
                  <a:lnTo>
                    <a:pt x="135001" y="124460"/>
                  </a:lnTo>
                  <a:lnTo>
                    <a:pt x="135001" y="102857"/>
                  </a:lnTo>
                  <a:lnTo>
                    <a:pt x="183603" y="102857"/>
                  </a:lnTo>
                  <a:lnTo>
                    <a:pt x="183603" y="96507"/>
                  </a:lnTo>
                  <a:lnTo>
                    <a:pt x="128879" y="96507"/>
                  </a:lnTo>
                  <a:lnTo>
                    <a:pt x="128879" y="102857"/>
                  </a:lnTo>
                  <a:lnTo>
                    <a:pt x="128879" y="124460"/>
                  </a:lnTo>
                  <a:lnTo>
                    <a:pt x="115557" y="124460"/>
                  </a:lnTo>
                  <a:lnTo>
                    <a:pt x="113753" y="116827"/>
                  </a:lnTo>
                  <a:lnTo>
                    <a:pt x="111963" y="110477"/>
                  </a:lnTo>
                  <a:lnTo>
                    <a:pt x="110528" y="102857"/>
                  </a:lnTo>
                  <a:lnTo>
                    <a:pt x="128879" y="102857"/>
                  </a:lnTo>
                  <a:lnTo>
                    <a:pt x="128879" y="96507"/>
                  </a:lnTo>
                  <a:lnTo>
                    <a:pt x="109067" y="96507"/>
                  </a:lnTo>
                  <a:lnTo>
                    <a:pt x="109067" y="124460"/>
                  </a:lnTo>
                  <a:lnTo>
                    <a:pt x="88925" y="124460"/>
                  </a:lnTo>
                  <a:lnTo>
                    <a:pt x="90703" y="116827"/>
                  </a:lnTo>
                  <a:lnTo>
                    <a:pt x="93599" y="102857"/>
                  </a:lnTo>
                  <a:lnTo>
                    <a:pt x="104406" y="102857"/>
                  </a:lnTo>
                  <a:lnTo>
                    <a:pt x="107276" y="116827"/>
                  </a:lnTo>
                  <a:lnTo>
                    <a:pt x="109067" y="124460"/>
                  </a:lnTo>
                  <a:lnTo>
                    <a:pt x="109067" y="96507"/>
                  </a:lnTo>
                  <a:lnTo>
                    <a:pt x="87122" y="96507"/>
                  </a:lnTo>
                  <a:lnTo>
                    <a:pt x="87122" y="102857"/>
                  </a:lnTo>
                  <a:lnTo>
                    <a:pt x="84239" y="116827"/>
                  </a:lnTo>
                  <a:lnTo>
                    <a:pt x="82435" y="124460"/>
                  </a:lnTo>
                  <a:lnTo>
                    <a:pt x="69126" y="124460"/>
                  </a:lnTo>
                  <a:lnTo>
                    <a:pt x="69126" y="102857"/>
                  </a:lnTo>
                  <a:lnTo>
                    <a:pt x="87122" y="102857"/>
                  </a:lnTo>
                  <a:lnTo>
                    <a:pt x="87122" y="96507"/>
                  </a:lnTo>
                  <a:lnTo>
                    <a:pt x="62636" y="96507"/>
                  </a:lnTo>
                  <a:lnTo>
                    <a:pt x="62636" y="102857"/>
                  </a:lnTo>
                  <a:lnTo>
                    <a:pt x="62636" y="124460"/>
                  </a:lnTo>
                  <a:lnTo>
                    <a:pt x="14401" y="124460"/>
                  </a:lnTo>
                  <a:lnTo>
                    <a:pt x="14401" y="102857"/>
                  </a:lnTo>
                  <a:lnTo>
                    <a:pt x="62636" y="102857"/>
                  </a:lnTo>
                  <a:lnTo>
                    <a:pt x="62636" y="96507"/>
                  </a:lnTo>
                  <a:lnTo>
                    <a:pt x="6845" y="96507"/>
                  </a:lnTo>
                  <a:lnTo>
                    <a:pt x="6845" y="95250"/>
                  </a:lnTo>
                  <a:lnTo>
                    <a:pt x="6121" y="95250"/>
                  </a:lnTo>
                  <a:lnTo>
                    <a:pt x="6121" y="93967"/>
                  </a:lnTo>
                  <a:lnTo>
                    <a:pt x="6845" y="92710"/>
                  </a:lnTo>
                  <a:lnTo>
                    <a:pt x="8280" y="92710"/>
                  </a:lnTo>
                  <a:lnTo>
                    <a:pt x="8636" y="91427"/>
                  </a:lnTo>
                  <a:lnTo>
                    <a:pt x="189357" y="91427"/>
                  </a:lnTo>
                  <a:lnTo>
                    <a:pt x="189725" y="92710"/>
                  </a:lnTo>
                  <a:lnTo>
                    <a:pt x="191516" y="92710"/>
                  </a:lnTo>
                  <a:lnTo>
                    <a:pt x="191516" y="93967"/>
                  </a:lnTo>
                  <a:lnTo>
                    <a:pt x="191884" y="93967"/>
                  </a:lnTo>
                  <a:lnTo>
                    <a:pt x="191884" y="85725"/>
                  </a:lnTo>
                  <a:lnTo>
                    <a:pt x="191160" y="85077"/>
                  </a:lnTo>
                  <a:lnTo>
                    <a:pt x="189725" y="85077"/>
                  </a:lnTo>
                  <a:lnTo>
                    <a:pt x="189725" y="17767"/>
                  </a:lnTo>
                  <a:lnTo>
                    <a:pt x="194043" y="17767"/>
                  </a:lnTo>
                  <a:lnTo>
                    <a:pt x="194043" y="12700"/>
                  </a:lnTo>
                  <a:lnTo>
                    <a:pt x="189725" y="12700"/>
                  </a:lnTo>
                  <a:lnTo>
                    <a:pt x="189725" y="6350"/>
                  </a:lnTo>
                  <a:lnTo>
                    <a:pt x="189725" y="0"/>
                  </a:lnTo>
                  <a:lnTo>
                    <a:pt x="183603" y="0"/>
                  </a:lnTo>
                  <a:lnTo>
                    <a:pt x="183603" y="6350"/>
                  </a:lnTo>
                  <a:lnTo>
                    <a:pt x="183603" y="12700"/>
                  </a:lnTo>
                  <a:lnTo>
                    <a:pt x="183603" y="17767"/>
                  </a:lnTo>
                  <a:lnTo>
                    <a:pt x="183603" y="85077"/>
                  </a:lnTo>
                  <a:lnTo>
                    <a:pt x="179285" y="85077"/>
                  </a:lnTo>
                  <a:lnTo>
                    <a:pt x="179285" y="38100"/>
                  </a:lnTo>
                  <a:lnTo>
                    <a:pt x="177126" y="34277"/>
                  </a:lnTo>
                  <a:lnTo>
                    <a:pt x="176047" y="33007"/>
                  </a:lnTo>
                  <a:lnTo>
                    <a:pt x="174599" y="31750"/>
                  </a:lnTo>
                  <a:lnTo>
                    <a:pt x="173520" y="31750"/>
                  </a:lnTo>
                  <a:lnTo>
                    <a:pt x="172085" y="30467"/>
                  </a:lnTo>
                  <a:lnTo>
                    <a:pt x="168846" y="30467"/>
                  </a:lnTo>
                  <a:lnTo>
                    <a:pt x="167398" y="31750"/>
                  </a:lnTo>
                  <a:lnTo>
                    <a:pt x="165963" y="31750"/>
                  </a:lnTo>
                  <a:lnTo>
                    <a:pt x="162725" y="35560"/>
                  </a:lnTo>
                  <a:lnTo>
                    <a:pt x="162001" y="36817"/>
                  </a:lnTo>
                  <a:lnTo>
                    <a:pt x="161645" y="38100"/>
                  </a:lnTo>
                  <a:lnTo>
                    <a:pt x="161645" y="85077"/>
                  </a:lnTo>
                  <a:lnTo>
                    <a:pt x="156959" y="85077"/>
                  </a:lnTo>
                  <a:lnTo>
                    <a:pt x="156959" y="38100"/>
                  </a:lnTo>
                  <a:lnTo>
                    <a:pt x="156603" y="36817"/>
                  </a:lnTo>
                  <a:lnTo>
                    <a:pt x="155155" y="34277"/>
                  </a:lnTo>
                  <a:lnTo>
                    <a:pt x="154076" y="33007"/>
                  </a:lnTo>
                  <a:lnTo>
                    <a:pt x="151206" y="31750"/>
                  </a:lnTo>
                  <a:lnTo>
                    <a:pt x="149758" y="30467"/>
                  </a:lnTo>
                  <a:lnTo>
                    <a:pt x="146875" y="30467"/>
                  </a:lnTo>
                  <a:lnTo>
                    <a:pt x="145440" y="31750"/>
                  </a:lnTo>
                  <a:lnTo>
                    <a:pt x="142557" y="33007"/>
                  </a:lnTo>
                  <a:lnTo>
                    <a:pt x="141478" y="34277"/>
                  </a:lnTo>
                  <a:lnTo>
                    <a:pt x="140042" y="36817"/>
                  </a:lnTo>
                  <a:lnTo>
                    <a:pt x="139687" y="38100"/>
                  </a:lnTo>
                  <a:lnTo>
                    <a:pt x="139687" y="85077"/>
                  </a:lnTo>
                  <a:lnTo>
                    <a:pt x="135001" y="85077"/>
                  </a:lnTo>
                  <a:lnTo>
                    <a:pt x="135001" y="17767"/>
                  </a:lnTo>
                  <a:lnTo>
                    <a:pt x="183603" y="17767"/>
                  </a:lnTo>
                  <a:lnTo>
                    <a:pt x="183603" y="12700"/>
                  </a:lnTo>
                  <a:lnTo>
                    <a:pt x="135001" y="12700"/>
                  </a:lnTo>
                  <a:lnTo>
                    <a:pt x="135001" y="6350"/>
                  </a:lnTo>
                  <a:lnTo>
                    <a:pt x="183603" y="6350"/>
                  </a:lnTo>
                  <a:lnTo>
                    <a:pt x="183603" y="0"/>
                  </a:lnTo>
                  <a:lnTo>
                    <a:pt x="128879" y="0"/>
                  </a:lnTo>
                  <a:lnTo>
                    <a:pt x="128879" y="12700"/>
                  </a:lnTo>
                  <a:lnTo>
                    <a:pt x="124561" y="12700"/>
                  </a:lnTo>
                  <a:lnTo>
                    <a:pt x="124561" y="17767"/>
                  </a:lnTo>
                  <a:lnTo>
                    <a:pt x="128879" y="17767"/>
                  </a:lnTo>
                  <a:lnTo>
                    <a:pt x="128879" y="85077"/>
                  </a:lnTo>
                  <a:lnTo>
                    <a:pt x="107632" y="85077"/>
                  </a:lnTo>
                  <a:lnTo>
                    <a:pt x="105270" y="67310"/>
                  </a:lnTo>
                  <a:lnTo>
                    <a:pt x="103593" y="52057"/>
                  </a:lnTo>
                  <a:lnTo>
                    <a:pt x="102349" y="38100"/>
                  </a:lnTo>
                  <a:lnTo>
                    <a:pt x="102247" y="25400"/>
                  </a:lnTo>
                  <a:lnTo>
                    <a:pt x="101511" y="25400"/>
                  </a:lnTo>
                  <a:lnTo>
                    <a:pt x="101511" y="85077"/>
                  </a:lnTo>
                  <a:lnTo>
                    <a:pt x="96481" y="85077"/>
                  </a:lnTo>
                  <a:lnTo>
                    <a:pt x="97561" y="78727"/>
                  </a:lnTo>
                  <a:lnTo>
                    <a:pt x="98285" y="73660"/>
                  </a:lnTo>
                  <a:lnTo>
                    <a:pt x="98996" y="67310"/>
                  </a:lnTo>
                  <a:lnTo>
                    <a:pt x="99720" y="73660"/>
                  </a:lnTo>
                  <a:lnTo>
                    <a:pt x="100444" y="78727"/>
                  </a:lnTo>
                  <a:lnTo>
                    <a:pt x="101511" y="85077"/>
                  </a:lnTo>
                  <a:lnTo>
                    <a:pt x="101511" y="25400"/>
                  </a:lnTo>
                  <a:lnTo>
                    <a:pt x="95758" y="25400"/>
                  </a:lnTo>
                  <a:lnTo>
                    <a:pt x="95631" y="38100"/>
                  </a:lnTo>
                  <a:lnTo>
                    <a:pt x="94361" y="52057"/>
                  </a:lnTo>
                  <a:lnTo>
                    <a:pt x="92570" y="67310"/>
                  </a:lnTo>
                  <a:lnTo>
                    <a:pt x="90004" y="85077"/>
                  </a:lnTo>
                  <a:lnTo>
                    <a:pt x="69126" y="85077"/>
                  </a:lnTo>
                  <a:lnTo>
                    <a:pt x="69126" y="17767"/>
                  </a:lnTo>
                  <a:lnTo>
                    <a:pt x="73444" y="17767"/>
                  </a:lnTo>
                  <a:lnTo>
                    <a:pt x="73444" y="12700"/>
                  </a:lnTo>
                  <a:lnTo>
                    <a:pt x="69126" y="12700"/>
                  </a:lnTo>
                  <a:lnTo>
                    <a:pt x="69126" y="6350"/>
                  </a:lnTo>
                  <a:lnTo>
                    <a:pt x="69126" y="0"/>
                  </a:lnTo>
                  <a:lnTo>
                    <a:pt x="62636" y="0"/>
                  </a:lnTo>
                  <a:lnTo>
                    <a:pt x="62636" y="6350"/>
                  </a:lnTo>
                  <a:lnTo>
                    <a:pt x="62636" y="12700"/>
                  </a:lnTo>
                  <a:lnTo>
                    <a:pt x="62636" y="17767"/>
                  </a:lnTo>
                  <a:lnTo>
                    <a:pt x="62636" y="85077"/>
                  </a:lnTo>
                  <a:lnTo>
                    <a:pt x="58318" y="85077"/>
                  </a:lnTo>
                  <a:lnTo>
                    <a:pt x="58318" y="38100"/>
                  </a:lnTo>
                  <a:lnTo>
                    <a:pt x="57962" y="36817"/>
                  </a:lnTo>
                  <a:lnTo>
                    <a:pt x="56527" y="34277"/>
                  </a:lnTo>
                  <a:lnTo>
                    <a:pt x="55079" y="33007"/>
                  </a:lnTo>
                  <a:lnTo>
                    <a:pt x="54000" y="31750"/>
                  </a:lnTo>
                  <a:lnTo>
                    <a:pt x="52565" y="31750"/>
                  </a:lnTo>
                  <a:lnTo>
                    <a:pt x="51117" y="30467"/>
                  </a:lnTo>
                  <a:lnTo>
                    <a:pt x="47879" y="30467"/>
                  </a:lnTo>
                  <a:lnTo>
                    <a:pt x="46443" y="31750"/>
                  </a:lnTo>
                  <a:lnTo>
                    <a:pt x="45364" y="31750"/>
                  </a:lnTo>
                  <a:lnTo>
                    <a:pt x="43916" y="33007"/>
                  </a:lnTo>
                  <a:lnTo>
                    <a:pt x="42837" y="34277"/>
                  </a:lnTo>
                  <a:lnTo>
                    <a:pt x="41402" y="36817"/>
                  </a:lnTo>
                  <a:lnTo>
                    <a:pt x="41046" y="38100"/>
                  </a:lnTo>
                  <a:lnTo>
                    <a:pt x="41046" y="85077"/>
                  </a:lnTo>
                  <a:lnTo>
                    <a:pt x="36360" y="85077"/>
                  </a:lnTo>
                  <a:lnTo>
                    <a:pt x="36360" y="38100"/>
                  </a:lnTo>
                  <a:lnTo>
                    <a:pt x="34201" y="34277"/>
                  </a:lnTo>
                  <a:lnTo>
                    <a:pt x="33121" y="33007"/>
                  </a:lnTo>
                  <a:lnTo>
                    <a:pt x="31686" y="31750"/>
                  </a:lnTo>
                  <a:lnTo>
                    <a:pt x="30607" y="31750"/>
                  </a:lnTo>
                  <a:lnTo>
                    <a:pt x="29159" y="30467"/>
                  </a:lnTo>
                  <a:lnTo>
                    <a:pt x="25920" y="30467"/>
                  </a:lnTo>
                  <a:lnTo>
                    <a:pt x="24485" y="31750"/>
                  </a:lnTo>
                  <a:lnTo>
                    <a:pt x="23037" y="31750"/>
                  </a:lnTo>
                  <a:lnTo>
                    <a:pt x="19799" y="35560"/>
                  </a:lnTo>
                  <a:lnTo>
                    <a:pt x="19088" y="36817"/>
                  </a:lnTo>
                  <a:lnTo>
                    <a:pt x="18719" y="38100"/>
                  </a:lnTo>
                  <a:lnTo>
                    <a:pt x="18719" y="85077"/>
                  </a:lnTo>
                  <a:lnTo>
                    <a:pt x="14401" y="85077"/>
                  </a:lnTo>
                  <a:lnTo>
                    <a:pt x="14401" y="17767"/>
                  </a:lnTo>
                  <a:lnTo>
                    <a:pt x="62636" y="17767"/>
                  </a:lnTo>
                  <a:lnTo>
                    <a:pt x="62636" y="12700"/>
                  </a:lnTo>
                  <a:lnTo>
                    <a:pt x="14401" y="12700"/>
                  </a:lnTo>
                  <a:lnTo>
                    <a:pt x="14401" y="6350"/>
                  </a:lnTo>
                  <a:lnTo>
                    <a:pt x="62636" y="6350"/>
                  </a:lnTo>
                  <a:lnTo>
                    <a:pt x="62636" y="0"/>
                  </a:lnTo>
                  <a:lnTo>
                    <a:pt x="8280" y="0"/>
                  </a:lnTo>
                  <a:lnTo>
                    <a:pt x="8280" y="12700"/>
                  </a:lnTo>
                  <a:lnTo>
                    <a:pt x="3962" y="12700"/>
                  </a:lnTo>
                  <a:lnTo>
                    <a:pt x="3962" y="17767"/>
                  </a:lnTo>
                  <a:lnTo>
                    <a:pt x="8280" y="17767"/>
                  </a:lnTo>
                  <a:lnTo>
                    <a:pt x="8280" y="85077"/>
                  </a:lnTo>
                  <a:lnTo>
                    <a:pt x="6845" y="85077"/>
                  </a:lnTo>
                  <a:lnTo>
                    <a:pt x="5397" y="86360"/>
                  </a:lnTo>
                  <a:lnTo>
                    <a:pt x="4318" y="86360"/>
                  </a:lnTo>
                  <a:lnTo>
                    <a:pt x="2882" y="87617"/>
                  </a:lnTo>
                  <a:lnTo>
                    <a:pt x="1803" y="88900"/>
                  </a:lnTo>
                  <a:lnTo>
                    <a:pt x="355" y="91427"/>
                  </a:lnTo>
                  <a:lnTo>
                    <a:pt x="0" y="92710"/>
                  </a:lnTo>
                  <a:lnTo>
                    <a:pt x="0" y="95250"/>
                  </a:lnTo>
                  <a:lnTo>
                    <a:pt x="355" y="97777"/>
                  </a:lnTo>
                  <a:lnTo>
                    <a:pt x="1803" y="100317"/>
                  </a:lnTo>
                  <a:lnTo>
                    <a:pt x="2882" y="100317"/>
                  </a:lnTo>
                  <a:lnTo>
                    <a:pt x="4318" y="101600"/>
                  </a:lnTo>
                  <a:lnTo>
                    <a:pt x="5397" y="102857"/>
                  </a:lnTo>
                  <a:lnTo>
                    <a:pt x="8280" y="102857"/>
                  </a:lnTo>
                  <a:lnTo>
                    <a:pt x="8280" y="124460"/>
                  </a:lnTo>
                  <a:lnTo>
                    <a:pt x="5397" y="124460"/>
                  </a:lnTo>
                  <a:lnTo>
                    <a:pt x="4318" y="125717"/>
                  </a:lnTo>
                  <a:lnTo>
                    <a:pt x="2882" y="125717"/>
                  </a:lnTo>
                  <a:lnTo>
                    <a:pt x="1803" y="127000"/>
                  </a:lnTo>
                  <a:lnTo>
                    <a:pt x="355" y="129527"/>
                  </a:lnTo>
                  <a:lnTo>
                    <a:pt x="0" y="130810"/>
                  </a:lnTo>
                  <a:lnTo>
                    <a:pt x="0" y="134607"/>
                  </a:lnTo>
                  <a:lnTo>
                    <a:pt x="355" y="135877"/>
                  </a:lnTo>
                  <a:lnTo>
                    <a:pt x="1803" y="138417"/>
                  </a:lnTo>
                  <a:lnTo>
                    <a:pt x="2882" y="139700"/>
                  </a:lnTo>
                  <a:lnTo>
                    <a:pt x="4318" y="139700"/>
                  </a:lnTo>
                  <a:lnTo>
                    <a:pt x="5397" y="140957"/>
                  </a:lnTo>
                  <a:lnTo>
                    <a:pt x="8280" y="140957"/>
                  </a:lnTo>
                  <a:lnTo>
                    <a:pt x="8280" y="267970"/>
                  </a:lnTo>
                  <a:lnTo>
                    <a:pt x="189725" y="267970"/>
                  </a:lnTo>
                  <a:lnTo>
                    <a:pt x="189725" y="140957"/>
                  </a:lnTo>
                  <a:lnTo>
                    <a:pt x="192595" y="140957"/>
                  </a:lnTo>
                  <a:lnTo>
                    <a:pt x="193687" y="139700"/>
                  </a:lnTo>
                  <a:lnTo>
                    <a:pt x="195122" y="139700"/>
                  </a:lnTo>
                  <a:lnTo>
                    <a:pt x="196202" y="138417"/>
                  </a:lnTo>
                  <a:lnTo>
                    <a:pt x="197637" y="135877"/>
                  </a:lnTo>
                  <a:lnTo>
                    <a:pt x="198005" y="134607"/>
                  </a:lnTo>
                  <a:lnTo>
                    <a:pt x="198005" y="130810"/>
                  </a:lnTo>
                  <a:lnTo>
                    <a:pt x="197637" y="129527"/>
                  </a:lnTo>
                  <a:lnTo>
                    <a:pt x="196202" y="127000"/>
                  </a:lnTo>
                  <a:lnTo>
                    <a:pt x="195122" y="125717"/>
                  </a:lnTo>
                  <a:lnTo>
                    <a:pt x="193687" y="125717"/>
                  </a:lnTo>
                  <a:lnTo>
                    <a:pt x="192595" y="124460"/>
                  </a:lnTo>
                  <a:lnTo>
                    <a:pt x="191884" y="124460"/>
                  </a:lnTo>
                  <a:lnTo>
                    <a:pt x="191884" y="132067"/>
                  </a:lnTo>
                  <a:lnTo>
                    <a:pt x="191884" y="133350"/>
                  </a:lnTo>
                  <a:lnTo>
                    <a:pt x="191516" y="133350"/>
                  </a:lnTo>
                  <a:lnTo>
                    <a:pt x="191160" y="134607"/>
                  </a:lnTo>
                  <a:lnTo>
                    <a:pt x="183603" y="134607"/>
                  </a:lnTo>
                  <a:lnTo>
                    <a:pt x="183603" y="261620"/>
                  </a:lnTo>
                  <a:lnTo>
                    <a:pt x="176758" y="261620"/>
                  </a:lnTo>
                  <a:lnTo>
                    <a:pt x="176758" y="237477"/>
                  </a:lnTo>
                  <a:lnTo>
                    <a:pt x="176047" y="234950"/>
                  </a:lnTo>
                  <a:lnTo>
                    <a:pt x="174244" y="231127"/>
                  </a:lnTo>
                  <a:lnTo>
                    <a:pt x="172796" y="228600"/>
                  </a:lnTo>
                  <a:lnTo>
                    <a:pt x="170637" y="227317"/>
                  </a:lnTo>
                  <a:lnTo>
                    <a:pt x="170637" y="238760"/>
                  </a:lnTo>
                  <a:lnTo>
                    <a:pt x="170637" y="261620"/>
                  </a:lnTo>
                  <a:lnTo>
                    <a:pt x="147967" y="261620"/>
                  </a:lnTo>
                  <a:lnTo>
                    <a:pt x="147967" y="238760"/>
                  </a:lnTo>
                  <a:lnTo>
                    <a:pt x="157327" y="228600"/>
                  </a:lnTo>
                  <a:lnTo>
                    <a:pt x="161277" y="228600"/>
                  </a:lnTo>
                  <a:lnTo>
                    <a:pt x="164884" y="229857"/>
                  </a:lnTo>
                  <a:lnTo>
                    <a:pt x="166687" y="231127"/>
                  </a:lnTo>
                  <a:lnTo>
                    <a:pt x="168122" y="232410"/>
                  </a:lnTo>
                  <a:lnTo>
                    <a:pt x="168846" y="234950"/>
                  </a:lnTo>
                  <a:lnTo>
                    <a:pt x="169926" y="236207"/>
                  </a:lnTo>
                  <a:lnTo>
                    <a:pt x="170637" y="238760"/>
                  </a:lnTo>
                  <a:lnTo>
                    <a:pt x="170637" y="227317"/>
                  </a:lnTo>
                  <a:lnTo>
                    <a:pt x="168122" y="224777"/>
                  </a:lnTo>
                  <a:lnTo>
                    <a:pt x="162356" y="222250"/>
                  </a:lnTo>
                  <a:lnTo>
                    <a:pt x="156248" y="222250"/>
                  </a:lnTo>
                  <a:lnTo>
                    <a:pt x="150482" y="224777"/>
                  </a:lnTo>
                  <a:lnTo>
                    <a:pt x="147967" y="227317"/>
                  </a:lnTo>
                  <a:lnTo>
                    <a:pt x="145796" y="228600"/>
                  </a:lnTo>
                  <a:lnTo>
                    <a:pt x="144005" y="231127"/>
                  </a:lnTo>
                  <a:lnTo>
                    <a:pt x="142557" y="234950"/>
                  </a:lnTo>
                  <a:lnTo>
                    <a:pt x="141846" y="237477"/>
                  </a:lnTo>
                  <a:lnTo>
                    <a:pt x="141846" y="261620"/>
                  </a:lnTo>
                  <a:lnTo>
                    <a:pt x="135001" y="261620"/>
                  </a:lnTo>
                  <a:lnTo>
                    <a:pt x="135001" y="213360"/>
                  </a:lnTo>
                  <a:lnTo>
                    <a:pt x="183603" y="213360"/>
                  </a:lnTo>
                  <a:lnTo>
                    <a:pt x="183603" y="207010"/>
                  </a:lnTo>
                  <a:lnTo>
                    <a:pt x="135001" y="207010"/>
                  </a:lnTo>
                  <a:lnTo>
                    <a:pt x="135001" y="193027"/>
                  </a:lnTo>
                  <a:lnTo>
                    <a:pt x="183603" y="193027"/>
                  </a:lnTo>
                  <a:lnTo>
                    <a:pt x="183603" y="186677"/>
                  </a:lnTo>
                  <a:lnTo>
                    <a:pt x="135001" y="186677"/>
                  </a:lnTo>
                  <a:lnTo>
                    <a:pt x="135001" y="140957"/>
                  </a:lnTo>
                  <a:lnTo>
                    <a:pt x="183603" y="140957"/>
                  </a:lnTo>
                  <a:lnTo>
                    <a:pt x="183603" y="134607"/>
                  </a:lnTo>
                  <a:lnTo>
                    <a:pt x="128879" y="134607"/>
                  </a:lnTo>
                  <a:lnTo>
                    <a:pt x="128879" y="140957"/>
                  </a:lnTo>
                  <a:lnTo>
                    <a:pt x="128879" y="186677"/>
                  </a:lnTo>
                  <a:lnTo>
                    <a:pt x="128879" y="193027"/>
                  </a:lnTo>
                  <a:lnTo>
                    <a:pt x="128879" y="207010"/>
                  </a:lnTo>
                  <a:lnTo>
                    <a:pt x="128879" y="213360"/>
                  </a:lnTo>
                  <a:lnTo>
                    <a:pt x="128879" y="261620"/>
                  </a:lnTo>
                  <a:lnTo>
                    <a:pt x="124917" y="261620"/>
                  </a:lnTo>
                  <a:lnTo>
                    <a:pt x="124917" y="240017"/>
                  </a:lnTo>
                  <a:lnTo>
                    <a:pt x="123837" y="234950"/>
                  </a:lnTo>
                  <a:lnTo>
                    <a:pt x="121310" y="231127"/>
                  </a:lnTo>
                  <a:lnTo>
                    <a:pt x="119164" y="227317"/>
                  </a:lnTo>
                  <a:lnTo>
                    <a:pt x="118795" y="226885"/>
                  </a:lnTo>
                  <a:lnTo>
                    <a:pt x="118795" y="241300"/>
                  </a:lnTo>
                  <a:lnTo>
                    <a:pt x="118795" y="261620"/>
                  </a:lnTo>
                  <a:lnTo>
                    <a:pt x="79197" y="261620"/>
                  </a:lnTo>
                  <a:lnTo>
                    <a:pt x="79197" y="241300"/>
                  </a:lnTo>
                  <a:lnTo>
                    <a:pt x="80276" y="237477"/>
                  </a:lnTo>
                  <a:lnTo>
                    <a:pt x="81724" y="234950"/>
                  </a:lnTo>
                  <a:lnTo>
                    <a:pt x="83527" y="231127"/>
                  </a:lnTo>
                  <a:lnTo>
                    <a:pt x="86042" y="228600"/>
                  </a:lnTo>
                  <a:lnTo>
                    <a:pt x="89268" y="227317"/>
                  </a:lnTo>
                  <a:lnTo>
                    <a:pt x="92163" y="224777"/>
                  </a:lnTo>
                  <a:lnTo>
                    <a:pt x="105841" y="224777"/>
                  </a:lnTo>
                  <a:lnTo>
                    <a:pt x="108724" y="227317"/>
                  </a:lnTo>
                  <a:lnTo>
                    <a:pt x="111963" y="228600"/>
                  </a:lnTo>
                  <a:lnTo>
                    <a:pt x="114122" y="231127"/>
                  </a:lnTo>
                  <a:lnTo>
                    <a:pt x="117716" y="237477"/>
                  </a:lnTo>
                  <a:lnTo>
                    <a:pt x="118795" y="241300"/>
                  </a:lnTo>
                  <a:lnTo>
                    <a:pt x="118795" y="226885"/>
                  </a:lnTo>
                  <a:lnTo>
                    <a:pt x="117005" y="224777"/>
                  </a:lnTo>
                  <a:lnTo>
                    <a:pt x="115925" y="223507"/>
                  </a:lnTo>
                  <a:lnTo>
                    <a:pt x="108000" y="219710"/>
                  </a:lnTo>
                  <a:lnTo>
                    <a:pt x="103682" y="218427"/>
                  </a:lnTo>
                  <a:lnTo>
                    <a:pt x="94322" y="218427"/>
                  </a:lnTo>
                  <a:lnTo>
                    <a:pt x="73075" y="240017"/>
                  </a:lnTo>
                  <a:lnTo>
                    <a:pt x="73075" y="261620"/>
                  </a:lnTo>
                  <a:lnTo>
                    <a:pt x="69126" y="261620"/>
                  </a:lnTo>
                  <a:lnTo>
                    <a:pt x="69126" y="213360"/>
                  </a:lnTo>
                  <a:lnTo>
                    <a:pt x="128879" y="213360"/>
                  </a:lnTo>
                  <a:lnTo>
                    <a:pt x="128879" y="207010"/>
                  </a:lnTo>
                  <a:lnTo>
                    <a:pt x="69126" y="207010"/>
                  </a:lnTo>
                  <a:lnTo>
                    <a:pt x="69126" y="193027"/>
                  </a:lnTo>
                  <a:lnTo>
                    <a:pt x="128879" y="193027"/>
                  </a:lnTo>
                  <a:lnTo>
                    <a:pt x="128879" y="186677"/>
                  </a:lnTo>
                  <a:lnTo>
                    <a:pt x="69126" y="186677"/>
                  </a:lnTo>
                  <a:lnTo>
                    <a:pt x="69126" y="140957"/>
                  </a:lnTo>
                  <a:lnTo>
                    <a:pt x="128879" y="140957"/>
                  </a:lnTo>
                  <a:lnTo>
                    <a:pt x="128879" y="134607"/>
                  </a:lnTo>
                  <a:lnTo>
                    <a:pt x="62636" y="134607"/>
                  </a:lnTo>
                  <a:lnTo>
                    <a:pt x="62636" y="140957"/>
                  </a:lnTo>
                  <a:lnTo>
                    <a:pt x="62636" y="186677"/>
                  </a:lnTo>
                  <a:lnTo>
                    <a:pt x="62636" y="193027"/>
                  </a:lnTo>
                  <a:lnTo>
                    <a:pt x="62636" y="207010"/>
                  </a:lnTo>
                  <a:lnTo>
                    <a:pt x="62636" y="213360"/>
                  </a:lnTo>
                  <a:lnTo>
                    <a:pt x="62636" y="261620"/>
                  </a:lnTo>
                  <a:lnTo>
                    <a:pt x="56159" y="261620"/>
                  </a:lnTo>
                  <a:lnTo>
                    <a:pt x="56159" y="237477"/>
                  </a:lnTo>
                  <a:lnTo>
                    <a:pt x="55435" y="234950"/>
                  </a:lnTo>
                  <a:lnTo>
                    <a:pt x="53644" y="231127"/>
                  </a:lnTo>
                  <a:lnTo>
                    <a:pt x="52197" y="228600"/>
                  </a:lnTo>
                  <a:lnTo>
                    <a:pt x="50038" y="227317"/>
                  </a:lnTo>
                  <a:lnTo>
                    <a:pt x="50038" y="238760"/>
                  </a:lnTo>
                  <a:lnTo>
                    <a:pt x="50038" y="261620"/>
                  </a:lnTo>
                  <a:lnTo>
                    <a:pt x="27355" y="261620"/>
                  </a:lnTo>
                  <a:lnTo>
                    <a:pt x="27355" y="238760"/>
                  </a:lnTo>
                  <a:lnTo>
                    <a:pt x="28803" y="234950"/>
                  </a:lnTo>
                  <a:lnTo>
                    <a:pt x="29883" y="232410"/>
                  </a:lnTo>
                  <a:lnTo>
                    <a:pt x="31318" y="231127"/>
                  </a:lnTo>
                  <a:lnTo>
                    <a:pt x="33121" y="231127"/>
                  </a:lnTo>
                  <a:lnTo>
                    <a:pt x="34556" y="229857"/>
                  </a:lnTo>
                  <a:lnTo>
                    <a:pt x="36715" y="228600"/>
                  </a:lnTo>
                  <a:lnTo>
                    <a:pt x="40678" y="228600"/>
                  </a:lnTo>
                  <a:lnTo>
                    <a:pt x="44284" y="231127"/>
                  </a:lnTo>
                  <a:lnTo>
                    <a:pt x="46075" y="231127"/>
                  </a:lnTo>
                  <a:lnTo>
                    <a:pt x="47523" y="232410"/>
                  </a:lnTo>
                  <a:lnTo>
                    <a:pt x="48247" y="234950"/>
                  </a:lnTo>
                  <a:lnTo>
                    <a:pt x="49326" y="236207"/>
                  </a:lnTo>
                  <a:lnTo>
                    <a:pt x="50038" y="238760"/>
                  </a:lnTo>
                  <a:lnTo>
                    <a:pt x="50038" y="227317"/>
                  </a:lnTo>
                  <a:lnTo>
                    <a:pt x="47523" y="224777"/>
                  </a:lnTo>
                  <a:lnTo>
                    <a:pt x="41757" y="222250"/>
                  </a:lnTo>
                  <a:lnTo>
                    <a:pt x="35636" y="222250"/>
                  </a:lnTo>
                  <a:lnTo>
                    <a:pt x="32397" y="223507"/>
                  </a:lnTo>
                  <a:lnTo>
                    <a:pt x="29883" y="224777"/>
                  </a:lnTo>
                  <a:lnTo>
                    <a:pt x="27355" y="227317"/>
                  </a:lnTo>
                  <a:lnTo>
                    <a:pt x="25196" y="228600"/>
                  </a:lnTo>
                  <a:lnTo>
                    <a:pt x="23406" y="231127"/>
                  </a:lnTo>
                  <a:lnTo>
                    <a:pt x="21958" y="234950"/>
                  </a:lnTo>
                  <a:lnTo>
                    <a:pt x="21247" y="237477"/>
                  </a:lnTo>
                  <a:lnTo>
                    <a:pt x="21247" y="261620"/>
                  </a:lnTo>
                  <a:lnTo>
                    <a:pt x="14401" y="261620"/>
                  </a:lnTo>
                  <a:lnTo>
                    <a:pt x="14401" y="213360"/>
                  </a:lnTo>
                  <a:lnTo>
                    <a:pt x="62636" y="213360"/>
                  </a:lnTo>
                  <a:lnTo>
                    <a:pt x="62636" y="207010"/>
                  </a:lnTo>
                  <a:lnTo>
                    <a:pt x="14401" y="207010"/>
                  </a:lnTo>
                  <a:lnTo>
                    <a:pt x="14401" y="193027"/>
                  </a:lnTo>
                  <a:lnTo>
                    <a:pt x="62636" y="193027"/>
                  </a:lnTo>
                  <a:lnTo>
                    <a:pt x="62636" y="186677"/>
                  </a:lnTo>
                  <a:lnTo>
                    <a:pt x="14401" y="186677"/>
                  </a:lnTo>
                  <a:lnTo>
                    <a:pt x="14401" y="140957"/>
                  </a:lnTo>
                  <a:lnTo>
                    <a:pt x="62636" y="140957"/>
                  </a:lnTo>
                  <a:lnTo>
                    <a:pt x="62636" y="134607"/>
                  </a:lnTo>
                  <a:lnTo>
                    <a:pt x="7200" y="134607"/>
                  </a:lnTo>
                  <a:lnTo>
                    <a:pt x="6121" y="133350"/>
                  </a:lnTo>
                  <a:lnTo>
                    <a:pt x="6121" y="132067"/>
                  </a:lnTo>
                  <a:lnTo>
                    <a:pt x="7200" y="130810"/>
                  </a:lnTo>
                  <a:lnTo>
                    <a:pt x="191516" y="130810"/>
                  </a:lnTo>
                  <a:lnTo>
                    <a:pt x="191516" y="132067"/>
                  </a:lnTo>
                  <a:lnTo>
                    <a:pt x="191884" y="132067"/>
                  </a:lnTo>
                  <a:lnTo>
                    <a:pt x="191884" y="124460"/>
                  </a:lnTo>
                  <a:lnTo>
                    <a:pt x="189725" y="124460"/>
                  </a:lnTo>
                  <a:lnTo>
                    <a:pt x="189725" y="102857"/>
                  </a:lnTo>
                  <a:lnTo>
                    <a:pt x="192595" y="102857"/>
                  </a:lnTo>
                  <a:lnTo>
                    <a:pt x="193687" y="101600"/>
                  </a:lnTo>
                  <a:lnTo>
                    <a:pt x="195122" y="100317"/>
                  </a:lnTo>
                  <a:lnTo>
                    <a:pt x="196202" y="100317"/>
                  </a:lnTo>
                  <a:lnTo>
                    <a:pt x="197637" y="97777"/>
                  </a:lnTo>
                  <a:lnTo>
                    <a:pt x="197815" y="96507"/>
                  </a:lnTo>
                  <a:lnTo>
                    <a:pt x="198005" y="95250"/>
                  </a:lnTo>
                  <a:lnTo>
                    <a:pt x="198005" y="92710"/>
                  </a:lnTo>
                  <a:close/>
                </a:path>
              </a:pathLst>
            </a:custGeom>
            <a:solidFill>
              <a:srgbClr val="BB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C82FB960-DE77-43E9-B803-5F537C79E07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24439" y="4756692"/>
              <a:ext cx="192963" cy="97561"/>
            </a:xfrm>
            <a:prstGeom prst="rect">
              <a:avLst/>
            </a:prstGeom>
          </p:spPr>
        </p:pic>
        <p:sp>
          <p:nvSpPr>
            <p:cNvPr id="6" name="object 8">
              <a:extLst>
                <a:ext uri="{FF2B5EF4-FFF2-40B4-BE49-F238E27FC236}">
                  <a16:creationId xmlns:a16="http://schemas.microsoft.com/office/drawing/2014/main" id="{10531C03-5853-4B08-AE97-98F4608E951F}"/>
                </a:ext>
              </a:extLst>
            </p:cNvPr>
            <p:cNvSpPr/>
            <p:nvPr/>
          </p:nvSpPr>
          <p:spPr>
            <a:xfrm>
              <a:off x="3252241" y="4385890"/>
              <a:ext cx="276860" cy="458470"/>
            </a:xfrm>
            <a:custGeom>
              <a:avLst/>
              <a:gdLst/>
              <a:ahLst/>
              <a:cxnLst/>
              <a:rect l="l" t="t" r="r" b="b"/>
              <a:pathLst>
                <a:path w="276860" h="458470">
                  <a:moveTo>
                    <a:pt x="140398" y="0"/>
                  </a:moveTo>
                  <a:lnTo>
                    <a:pt x="136436" y="0"/>
                  </a:lnTo>
                  <a:lnTo>
                    <a:pt x="135356" y="2158"/>
                  </a:lnTo>
                  <a:lnTo>
                    <a:pt x="135356" y="24841"/>
                  </a:lnTo>
                  <a:lnTo>
                    <a:pt x="128879" y="24841"/>
                  </a:lnTo>
                  <a:lnTo>
                    <a:pt x="127800" y="25196"/>
                  </a:lnTo>
                  <a:lnTo>
                    <a:pt x="127076" y="25920"/>
                  </a:lnTo>
                  <a:lnTo>
                    <a:pt x="125996" y="26276"/>
                  </a:lnTo>
                  <a:lnTo>
                    <a:pt x="125272" y="27000"/>
                  </a:lnTo>
                  <a:lnTo>
                    <a:pt x="124561" y="28079"/>
                  </a:lnTo>
                  <a:lnTo>
                    <a:pt x="123956" y="29883"/>
                  </a:lnTo>
                  <a:lnTo>
                    <a:pt x="123837" y="37795"/>
                  </a:lnTo>
                  <a:lnTo>
                    <a:pt x="121678" y="40678"/>
                  </a:lnTo>
                  <a:lnTo>
                    <a:pt x="117716" y="40678"/>
                  </a:lnTo>
                  <a:lnTo>
                    <a:pt x="115557" y="43192"/>
                  </a:lnTo>
                  <a:lnTo>
                    <a:pt x="115557" y="55803"/>
                  </a:lnTo>
                  <a:lnTo>
                    <a:pt x="115912" y="56883"/>
                  </a:lnTo>
                  <a:lnTo>
                    <a:pt x="116636" y="57962"/>
                  </a:lnTo>
                  <a:lnTo>
                    <a:pt x="116992" y="58673"/>
                  </a:lnTo>
                  <a:lnTo>
                    <a:pt x="117716" y="59753"/>
                  </a:lnTo>
                  <a:lnTo>
                    <a:pt x="118795" y="60121"/>
                  </a:lnTo>
                  <a:lnTo>
                    <a:pt x="119875" y="60832"/>
                  </a:lnTo>
                  <a:lnTo>
                    <a:pt x="120954" y="61201"/>
                  </a:lnTo>
                  <a:lnTo>
                    <a:pt x="122402" y="61201"/>
                  </a:lnTo>
                  <a:lnTo>
                    <a:pt x="118155" y="109714"/>
                  </a:lnTo>
                  <a:lnTo>
                    <a:pt x="111915" y="157992"/>
                  </a:lnTo>
                  <a:lnTo>
                    <a:pt x="103718" y="205935"/>
                  </a:lnTo>
                  <a:lnTo>
                    <a:pt x="93599" y="253441"/>
                  </a:lnTo>
                  <a:lnTo>
                    <a:pt x="85674" y="258483"/>
                  </a:lnTo>
                  <a:lnTo>
                    <a:pt x="84594" y="259562"/>
                  </a:lnTo>
                  <a:lnTo>
                    <a:pt x="84239" y="260273"/>
                  </a:lnTo>
                  <a:lnTo>
                    <a:pt x="83883" y="260642"/>
                  </a:lnTo>
                  <a:lnTo>
                    <a:pt x="83515" y="261353"/>
                  </a:lnTo>
                  <a:lnTo>
                    <a:pt x="83515" y="262077"/>
                  </a:lnTo>
                  <a:lnTo>
                    <a:pt x="84962" y="283679"/>
                  </a:lnTo>
                  <a:lnTo>
                    <a:pt x="61201" y="335152"/>
                  </a:lnTo>
                  <a:lnTo>
                    <a:pt x="47878" y="341274"/>
                  </a:lnTo>
                  <a:lnTo>
                    <a:pt x="47155" y="341274"/>
                  </a:lnTo>
                  <a:lnTo>
                    <a:pt x="46443" y="341642"/>
                  </a:lnTo>
                  <a:lnTo>
                    <a:pt x="46075" y="342353"/>
                  </a:lnTo>
                  <a:lnTo>
                    <a:pt x="45720" y="342722"/>
                  </a:lnTo>
                  <a:lnTo>
                    <a:pt x="45364" y="343433"/>
                  </a:lnTo>
                  <a:lnTo>
                    <a:pt x="45364" y="345592"/>
                  </a:lnTo>
                  <a:lnTo>
                    <a:pt x="48234" y="365404"/>
                  </a:lnTo>
                  <a:lnTo>
                    <a:pt x="40197" y="383084"/>
                  </a:lnTo>
                  <a:lnTo>
                    <a:pt x="31721" y="400499"/>
                  </a:lnTo>
                  <a:lnTo>
                    <a:pt x="22774" y="417644"/>
                  </a:lnTo>
                  <a:lnTo>
                    <a:pt x="13322" y="434517"/>
                  </a:lnTo>
                  <a:lnTo>
                    <a:pt x="9359" y="440994"/>
                  </a:lnTo>
                  <a:lnTo>
                    <a:pt x="5753" y="447840"/>
                  </a:lnTo>
                  <a:lnTo>
                    <a:pt x="1435" y="454317"/>
                  </a:lnTo>
                  <a:lnTo>
                    <a:pt x="0" y="455752"/>
                  </a:lnTo>
                  <a:lnTo>
                    <a:pt x="1435" y="458279"/>
                  </a:lnTo>
                  <a:lnTo>
                    <a:pt x="43192" y="458279"/>
                  </a:lnTo>
                  <a:lnTo>
                    <a:pt x="43561" y="457923"/>
                  </a:lnTo>
                  <a:lnTo>
                    <a:pt x="43916" y="457923"/>
                  </a:lnTo>
                  <a:lnTo>
                    <a:pt x="44284" y="457555"/>
                  </a:lnTo>
                  <a:lnTo>
                    <a:pt x="44996" y="457199"/>
                  </a:lnTo>
                  <a:lnTo>
                    <a:pt x="44996" y="456476"/>
                  </a:lnTo>
                  <a:lnTo>
                    <a:pt x="45364" y="456476"/>
                  </a:lnTo>
                  <a:lnTo>
                    <a:pt x="45405" y="455752"/>
                  </a:lnTo>
                  <a:lnTo>
                    <a:pt x="46562" y="445347"/>
                  </a:lnTo>
                  <a:lnTo>
                    <a:pt x="64458" y="404613"/>
                  </a:lnTo>
                  <a:lnTo>
                    <a:pt x="102854" y="375261"/>
                  </a:lnTo>
                  <a:lnTo>
                    <a:pt x="138595" y="368274"/>
                  </a:lnTo>
                  <a:lnTo>
                    <a:pt x="230795" y="368274"/>
                  </a:lnTo>
                  <a:lnTo>
                    <a:pt x="229323" y="365036"/>
                  </a:lnTo>
                  <a:lnTo>
                    <a:pt x="232194" y="345236"/>
                  </a:lnTo>
                  <a:lnTo>
                    <a:pt x="232918" y="342722"/>
                  </a:lnTo>
                  <a:lnTo>
                    <a:pt x="231114" y="341642"/>
                  </a:lnTo>
                  <a:lnTo>
                    <a:pt x="229679" y="340563"/>
                  </a:lnTo>
                  <a:lnTo>
                    <a:pt x="218544" y="335152"/>
                  </a:lnTo>
                  <a:lnTo>
                    <a:pt x="100799" y="335152"/>
                  </a:lnTo>
                  <a:lnTo>
                    <a:pt x="119164" y="281152"/>
                  </a:lnTo>
                  <a:lnTo>
                    <a:pt x="124917" y="278637"/>
                  </a:lnTo>
                  <a:lnTo>
                    <a:pt x="131038" y="277558"/>
                  </a:lnTo>
                  <a:lnTo>
                    <a:pt x="192442" y="277558"/>
                  </a:lnTo>
                  <a:lnTo>
                    <a:pt x="194043" y="262077"/>
                  </a:lnTo>
                  <a:lnTo>
                    <a:pt x="194043" y="261353"/>
                  </a:lnTo>
                  <a:lnTo>
                    <a:pt x="192963" y="259194"/>
                  </a:lnTo>
                  <a:lnTo>
                    <a:pt x="192239" y="258483"/>
                  </a:lnTo>
                  <a:lnTo>
                    <a:pt x="191515" y="258114"/>
                  </a:lnTo>
                  <a:lnTo>
                    <a:pt x="183959" y="253441"/>
                  </a:lnTo>
                  <a:lnTo>
                    <a:pt x="179763" y="233641"/>
                  </a:lnTo>
                  <a:lnTo>
                    <a:pt x="115201" y="233641"/>
                  </a:lnTo>
                  <a:lnTo>
                    <a:pt x="117716" y="210235"/>
                  </a:lnTo>
                  <a:lnTo>
                    <a:pt x="129820" y="210235"/>
                  </a:lnTo>
                  <a:lnTo>
                    <a:pt x="118084" y="204838"/>
                  </a:lnTo>
                  <a:lnTo>
                    <a:pt x="118084" y="201955"/>
                  </a:lnTo>
                  <a:lnTo>
                    <a:pt x="128718" y="191884"/>
                  </a:lnTo>
                  <a:lnTo>
                    <a:pt x="118084" y="191884"/>
                  </a:lnTo>
                  <a:lnTo>
                    <a:pt x="120599" y="170637"/>
                  </a:lnTo>
                  <a:lnTo>
                    <a:pt x="153607" y="170637"/>
                  </a:lnTo>
                  <a:lnTo>
                    <a:pt x="154800" y="169913"/>
                  </a:lnTo>
                  <a:lnTo>
                    <a:pt x="167771" y="169913"/>
                  </a:lnTo>
                  <a:lnTo>
                    <a:pt x="167650" y="169202"/>
                  </a:lnTo>
                  <a:lnTo>
                    <a:pt x="132473" y="169202"/>
                  </a:lnTo>
                  <a:lnTo>
                    <a:pt x="122402" y="163804"/>
                  </a:lnTo>
                  <a:lnTo>
                    <a:pt x="122758" y="158762"/>
                  </a:lnTo>
                  <a:lnTo>
                    <a:pt x="132841" y="151561"/>
                  </a:lnTo>
                  <a:lnTo>
                    <a:pt x="164920" y="151561"/>
                  </a:lnTo>
                  <a:lnTo>
                    <a:pt x="164736" y="150113"/>
                  </a:lnTo>
                  <a:lnTo>
                    <a:pt x="122402" y="150113"/>
                  </a:lnTo>
                  <a:lnTo>
                    <a:pt x="123837" y="135356"/>
                  </a:lnTo>
                  <a:lnTo>
                    <a:pt x="162868" y="135356"/>
                  </a:lnTo>
                  <a:lnTo>
                    <a:pt x="162640" y="133553"/>
                  </a:lnTo>
                  <a:lnTo>
                    <a:pt x="133553" y="133553"/>
                  </a:lnTo>
                  <a:lnTo>
                    <a:pt x="124917" y="128879"/>
                  </a:lnTo>
                  <a:lnTo>
                    <a:pt x="126352" y="121323"/>
                  </a:lnTo>
                  <a:lnTo>
                    <a:pt x="133921" y="115557"/>
                  </a:lnTo>
                  <a:lnTo>
                    <a:pt x="143301" y="115557"/>
                  </a:lnTo>
                  <a:lnTo>
                    <a:pt x="143281" y="114477"/>
                  </a:lnTo>
                  <a:lnTo>
                    <a:pt x="160225" y="114477"/>
                  </a:lnTo>
                  <a:lnTo>
                    <a:pt x="159996" y="112674"/>
                  </a:lnTo>
                  <a:lnTo>
                    <a:pt x="126352" y="112674"/>
                  </a:lnTo>
                  <a:lnTo>
                    <a:pt x="127444" y="100799"/>
                  </a:lnTo>
                  <a:lnTo>
                    <a:pt x="158862" y="100799"/>
                  </a:lnTo>
                  <a:lnTo>
                    <a:pt x="158743" y="99364"/>
                  </a:lnTo>
                  <a:lnTo>
                    <a:pt x="142557" y="99364"/>
                  </a:lnTo>
                  <a:lnTo>
                    <a:pt x="142525" y="97916"/>
                  </a:lnTo>
                  <a:lnTo>
                    <a:pt x="134632" y="97916"/>
                  </a:lnTo>
                  <a:lnTo>
                    <a:pt x="127444" y="94322"/>
                  </a:lnTo>
                  <a:lnTo>
                    <a:pt x="128879" y="87121"/>
                  </a:lnTo>
                  <a:lnTo>
                    <a:pt x="135000" y="83883"/>
                  </a:lnTo>
                  <a:lnTo>
                    <a:pt x="142210" y="83883"/>
                  </a:lnTo>
                  <a:lnTo>
                    <a:pt x="142201" y="83515"/>
                  </a:lnTo>
                  <a:lnTo>
                    <a:pt x="157431" y="83515"/>
                  </a:lnTo>
                  <a:lnTo>
                    <a:pt x="156656" y="74155"/>
                  </a:lnTo>
                  <a:lnTo>
                    <a:pt x="129235" y="74155"/>
                  </a:lnTo>
                  <a:lnTo>
                    <a:pt x="131038" y="60477"/>
                  </a:lnTo>
                  <a:lnTo>
                    <a:pt x="156603" y="60477"/>
                  </a:lnTo>
                  <a:lnTo>
                    <a:pt x="158762" y="59753"/>
                  </a:lnTo>
                  <a:lnTo>
                    <a:pt x="162001" y="43192"/>
                  </a:lnTo>
                  <a:lnTo>
                    <a:pt x="159842" y="40322"/>
                  </a:lnTo>
                  <a:lnTo>
                    <a:pt x="155879" y="40322"/>
                  </a:lnTo>
                  <a:lnTo>
                    <a:pt x="153720" y="37795"/>
                  </a:lnTo>
                  <a:lnTo>
                    <a:pt x="153720" y="29883"/>
                  </a:lnTo>
                  <a:lnTo>
                    <a:pt x="153352" y="28435"/>
                  </a:lnTo>
                  <a:lnTo>
                    <a:pt x="148678" y="24472"/>
                  </a:lnTo>
                  <a:lnTo>
                    <a:pt x="142201" y="24472"/>
                  </a:lnTo>
                  <a:lnTo>
                    <a:pt x="142201" y="3962"/>
                  </a:lnTo>
                  <a:lnTo>
                    <a:pt x="141477" y="2158"/>
                  </a:lnTo>
                  <a:lnTo>
                    <a:pt x="140398" y="0"/>
                  </a:lnTo>
                  <a:close/>
                </a:path>
                <a:path w="276860" h="458470">
                  <a:moveTo>
                    <a:pt x="230795" y="368274"/>
                  </a:moveTo>
                  <a:lnTo>
                    <a:pt x="138595" y="368274"/>
                  </a:lnTo>
                  <a:lnTo>
                    <a:pt x="150713" y="369073"/>
                  </a:lnTo>
                  <a:lnTo>
                    <a:pt x="162626" y="371424"/>
                  </a:lnTo>
                  <a:lnTo>
                    <a:pt x="204568" y="395455"/>
                  </a:lnTo>
                  <a:lnTo>
                    <a:pt x="227968" y="434743"/>
                  </a:lnTo>
                  <a:lnTo>
                    <a:pt x="231838" y="456476"/>
                  </a:lnTo>
                  <a:lnTo>
                    <a:pt x="232194" y="457199"/>
                  </a:lnTo>
                  <a:lnTo>
                    <a:pt x="232562" y="457555"/>
                  </a:lnTo>
                  <a:lnTo>
                    <a:pt x="233273" y="457923"/>
                  </a:lnTo>
                  <a:lnTo>
                    <a:pt x="233641" y="457923"/>
                  </a:lnTo>
                  <a:lnTo>
                    <a:pt x="233997" y="458279"/>
                  </a:lnTo>
                  <a:lnTo>
                    <a:pt x="274675" y="458279"/>
                  </a:lnTo>
                  <a:lnTo>
                    <a:pt x="276123" y="456844"/>
                  </a:lnTo>
                  <a:lnTo>
                    <a:pt x="276478" y="456120"/>
                  </a:lnTo>
                  <a:lnTo>
                    <a:pt x="276478" y="454317"/>
                  </a:lnTo>
                  <a:lnTo>
                    <a:pt x="276123" y="453593"/>
                  </a:lnTo>
                  <a:lnTo>
                    <a:pt x="264236" y="434162"/>
                  </a:lnTo>
                  <a:lnTo>
                    <a:pt x="254784" y="417283"/>
                  </a:lnTo>
                  <a:lnTo>
                    <a:pt x="245837" y="400137"/>
                  </a:lnTo>
                  <a:lnTo>
                    <a:pt x="237361" y="382721"/>
                  </a:lnTo>
                  <a:lnTo>
                    <a:pt x="230795" y="368274"/>
                  </a:lnTo>
                  <a:close/>
                </a:path>
                <a:path w="276860" h="458470">
                  <a:moveTo>
                    <a:pt x="192442" y="277558"/>
                  </a:moveTo>
                  <a:lnTo>
                    <a:pt x="146875" y="277558"/>
                  </a:lnTo>
                  <a:lnTo>
                    <a:pt x="153720" y="278637"/>
                  </a:lnTo>
                  <a:lnTo>
                    <a:pt x="159842" y="281152"/>
                  </a:lnTo>
                  <a:lnTo>
                    <a:pt x="178193" y="335152"/>
                  </a:lnTo>
                  <a:lnTo>
                    <a:pt x="218544" y="335152"/>
                  </a:lnTo>
                  <a:lnTo>
                    <a:pt x="217081" y="334441"/>
                  </a:lnTo>
                  <a:lnTo>
                    <a:pt x="216357" y="334441"/>
                  </a:lnTo>
                  <a:lnTo>
                    <a:pt x="191884" y="282955"/>
                  </a:lnTo>
                  <a:lnTo>
                    <a:pt x="192442" y="277558"/>
                  </a:lnTo>
                  <a:close/>
                </a:path>
                <a:path w="276860" h="458470">
                  <a:moveTo>
                    <a:pt x="129820" y="210235"/>
                  </a:moveTo>
                  <a:lnTo>
                    <a:pt x="117716" y="210235"/>
                  </a:lnTo>
                  <a:lnTo>
                    <a:pt x="131038" y="217792"/>
                  </a:lnTo>
                  <a:lnTo>
                    <a:pt x="130314" y="224637"/>
                  </a:lnTo>
                  <a:lnTo>
                    <a:pt x="115201" y="233641"/>
                  </a:lnTo>
                  <a:lnTo>
                    <a:pt x="160553" y="233641"/>
                  </a:lnTo>
                  <a:lnTo>
                    <a:pt x="146164" y="224993"/>
                  </a:lnTo>
                  <a:lnTo>
                    <a:pt x="145796" y="218884"/>
                  </a:lnTo>
                  <a:lnTo>
                    <a:pt x="158038" y="211683"/>
                  </a:lnTo>
                  <a:lnTo>
                    <a:pt x="175109" y="211683"/>
                  </a:lnTo>
                  <a:lnTo>
                    <a:pt x="175031" y="211315"/>
                  </a:lnTo>
                  <a:lnTo>
                    <a:pt x="145796" y="211315"/>
                  </a:lnTo>
                  <a:lnTo>
                    <a:pt x="145784" y="210959"/>
                  </a:lnTo>
                  <a:lnTo>
                    <a:pt x="131394" y="210959"/>
                  </a:lnTo>
                  <a:lnTo>
                    <a:pt x="129820" y="210235"/>
                  </a:lnTo>
                  <a:close/>
                </a:path>
                <a:path w="276860" h="458470">
                  <a:moveTo>
                    <a:pt x="175109" y="211683"/>
                  </a:moveTo>
                  <a:lnTo>
                    <a:pt x="158038" y="211683"/>
                  </a:lnTo>
                  <a:lnTo>
                    <a:pt x="160553" y="233641"/>
                  </a:lnTo>
                  <a:lnTo>
                    <a:pt x="179763" y="233641"/>
                  </a:lnTo>
                  <a:lnTo>
                    <a:pt x="175109" y="211683"/>
                  </a:lnTo>
                  <a:close/>
                </a:path>
                <a:path w="276860" h="458470">
                  <a:moveTo>
                    <a:pt x="171009" y="189001"/>
                  </a:moveTo>
                  <a:lnTo>
                    <a:pt x="145084" y="189001"/>
                  </a:lnTo>
                  <a:lnTo>
                    <a:pt x="157314" y="195833"/>
                  </a:lnTo>
                  <a:lnTo>
                    <a:pt x="157314" y="204114"/>
                  </a:lnTo>
                  <a:lnTo>
                    <a:pt x="145796" y="211315"/>
                  </a:lnTo>
                  <a:lnTo>
                    <a:pt x="175031" y="211315"/>
                  </a:lnTo>
                  <a:lnTo>
                    <a:pt x="173846" y="205724"/>
                  </a:lnTo>
                  <a:lnTo>
                    <a:pt x="171009" y="189001"/>
                  </a:lnTo>
                  <a:close/>
                </a:path>
                <a:path w="276860" h="458470">
                  <a:moveTo>
                    <a:pt x="145084" y="189001"/>
                  </a:moveTo>
                  <a:lnTo>
                    <a:pt x="131762" y="189001"/>
                  </a:lnTo>
                  <a:lnTo>
                    <a:pt x="131394" y="210959"/>
                  </a:lnTo>
                  <a:lnTo>
                    <a:pt x="145784" y="210959"/>
                  </a:lnTo>
                  <a:lnTo>
                    <a:pt x="145084" y="189001"/>
                  </a:lnTo>
                  <a:close/>
                </a:path>
                <a:path w="276860" h="458470">
                  <a:moveTo>
                    <a:pt x="153607" y="170637"/>
                  </a:moveTo>
                  <a:lnTo>
                    <a:pt x="120599" y="170637"/>
                  </a:lnTo>
                  <a:lnTo>
                    <a:pt x="131762" y="177114"/>
                  </a:lnTo>
                  <a:lnTo>
                    <a:pt x="131762" y="182156"/>
                  </a:lnTo>
                  <a:lnTo>
                    <a:pt x="118084" y="191884"/>
                  </a:lnTo>
                  <a:lnTo>
                    <a:pt x="128718" y="191884"/>
                  </a:lnTo>
                  <a:lnTo>
                    <a:pt x="131762" y="189001"/>
                  </a:lnTo>
                  <a:lnTo>
                    <a:pt x="171009" y="189001"/>
                  </a:lnTo>
                  <a:lnTo>
                    <a:pt x="170886" y="188277"/>
                  </a:lnTo>
                  <a:lnTo>
                    <a:pt x="156235" y="188277"/>
                  </a:lnTo>
                  <a:lnTo>
                    <a:pt x="144716" y="181076"/>
                  </a:lnTo>
                  <a:lnTo>
                    <a:pt x="144716" y="176034"/>
                  </a:lnTo>
                  <a:lnTo>
                    <a:pt x="153607" y="170637"/>
                  </a:lnTo>
                  <a:close/>
                </a:path>
                <a:path w="276860" h="458470">
                  <a:moveTo>
                    <a:pt x="167771" y="169913"/>
                  </a:moveTo>
                  <a:lnTo>
                    <a:pt x="154800" y="169913"/>
                  </a:lnTo>
                  <a:lnTo>
                    <a:pt x="156235" y="188277"/>
                  </a:lnTo>
                  <a:lnTo>
                    <a:pt x="170886" y="188277"/>
                  </a:lnTo>
                  <a:lnTo>
                    <a:pt x="167771" y="169913"/>
                  </a:lnTo>
                  <a:close/>
                </a:path>
                <a:path w="276860" h="458470">
                  <a:moveTo>
                    <a:pt x="143992" y="151561"/>
                  </a:moveTo>
                  <a:lnTo>
                    <a:pt x="132841" y="151561"/>
                  </a:lnTo>
                  <a:lnTo>
                    <a:pt x="132473" y="169202"/>
                  </a:lnTo>
                  <a:lnTo>
                    <a:pt x="144716" y="169202"/>
                  </a:lnTo>
                  <a:lnTo>
                    <a:pt x="143992" y="151561"/>
                  </a:lnTo>
                  <a:close/>
                </a:path>
                <a:path w="276860" h="458470">
                  <a:moveTo>
                    <a:pt x="164920" y="151561"/>
                  </a:moveTo>
                  <a:lnTo>
                    <a:pt x="143992" y="151561"/>
                  </a:lnTo>
                  <a:lnTo>
                    <a:pt x="154444" y="157683"/>
                  </a:lnTo>
                  <a:lnTo>
                    <a:pt x="154800" y="163804"/>
                  </a:lnTo>
                  <a:lnTo>
                    <a:pt x="144716" y="169202"/>
                  </a:lnTo>
                  <a:lnTo>
                    <a:pt x="167650" y="169202"/>
                  </a:lnTo>
                  <a:lnTo>
                    <a:pt x="165688" y="157635"/>
                  </a:lnTo>
                  <a:lnTo>
                    <a:pt x="164920" y="151561"/>
                  </a:lnTo>
                  <a:close/>
                </a:path>
                <a:path w="276860" h="458470">
                  <a:moveTo>
                    <a:pt x="162868" y="135356"/>
                  </a:moveTo>
                  <a:lnTo>
                    <a:pt x="123837" y="135356"/>
                  </a:lnTo>
                  <a:lnTo>
                    <a:pt x="132841" y="140398"/>
                  </a:lnTo>
                  <a:lnTo>
                    <a:pt x="132841" y="143992"/>
                  </a:lnTo>
                  <a:lnTo>
                    <a:pt x="122402" y="150113"/>
                  </a:lnTo>
                  <a:lnTo>
                    <a:pt x="151917" y="150113"/>
                  </a:lnTo>
                  <a:lnTo>
                    <a:pt x="143992" y="144716"/>
                  </a:lnTo>
                  <a:lnTo>
                    <a:pt x="143992" y="141122"/>
                  </a:lnTo>
                  <a:lnTo>
                    <a:pt x="151193" y="136436"/>
                  </a:lnTo>
                  <a:lnTo>
                    <a:pt x="163005" y="136436"/>
                  </a:lnTo>
                  <a:lnTo>
                    <a:pt x="162868" y="135356"/>
                  </a:lnTo>
                  <a:close/>
                </a:path>
                <a:path w="276860" h="458470">
                  <a:moveTo>
                    <a:pt x="163005" y="136436"/>
                  </a:moveTo>
                  <a:lnTo>
                    <a:pt x="151193" y="136436"/>
                  </a:lnTo>
                  <a:lnTo>
                    <a:pt x="151917" y="150113"/>
                  </a:lnTo>
                  <a:lnTo>
                    <a:pt x="164736" y="150113"/>
                  </a:lnTo>
                  <a:lnTo>
                    <a:pt x="163005" y="136436"/>
                  </a:lnTo>
                  <a:close/>
                </a:path>
                <a:path w="276860" h="458470">
                  <a:moveTo>
                    <a:pt x="143301" y="115557"/>
                  </a:moveTo>
                  <a:lnTo>
                    <a:pt x="133921" y="115557"/>
                  </a:lnTo>
                  <a:lnTo>
                    <a:pt x="133553" y="133553"/>
                  </a:lnTo>
                  <a:lnTo>
                    <a:pt x="143637" y="133553"/>
                  </a:lnTo>
                  <a:lnTo>
                    <a:pt x="143301" y="115557"/>
                  </a:lnTo>
                  <a:close/>
                </a:path>
                <a:path w="276860" h="458470">
                  <a:moveTo>
                    <a:pt x="160225" y="114477"/>
                  </a:moveTo>
                  <a:lnTo>
                    <a:pt x="143281" y="114477"/>
                  </a:lnTo>
                  <a:lnTo>
                    <a:pt x="150837" y="119164"/>
                  </a:lnTo>
                  <a:lnTo>
                    <a:pt x="151917" y="128879"/>
                  </a:lnTo>
                  <a:lnTo>
                    <a:pt x="143637" y="133553"/>
                  </a:lnTo>
                  <a:lnTo>
                    <a:pt x="162640" y="133553"/>
                  </a:lnTo>
                  <a:lnTo>
                    <a:pt x="160225" y="114477"/>
                  </a:lnTo>
                  <a:close/>
                </a:path>
                <a:path w="276860" h="458470">
                  <a:moveTo>
                    <a:pt x="158862" y="100799"/>
                  </a:moveTo>
                  <a:lnTo>
                    <a:pt x="127444" y="100799"/>
                  </a:lnTo>
                  <a:lnTo>
                    <a:pt x="134632" y="104762"/>
                  </a:lnTo>
                  <a:lnTo>
                    <a:pt x="134632" y="107276"/>
                  </a:lnTo>
                  <a:lnTo>
                    <a:pt x="126352" y="112674"/>
                  </a:lnTo>
                  <a:lnTo>
                    <a:pt x="159996" y="112674"/>
                  </a:lnTo>
                  <a:lnTo>
                    <a:pt x="159860" y="111594"/>
                  </a:lnTo>
                  <a:lnTo>
                    <a:pt x="150113" y="111594"/>
                  </a:lnTo>
                  <a:lnTo>
                    <a:pt x="143281" y="107276"/>
                  </a:lnTo>
                  <a:lnTo>
                    <a:pt x="143281" y="106552"/>
                  </a:lnTo>
                  <a:lnTo>
                    <a:pt x="144360" y="105473"/>
                  </a:lnTo>
                  <a:lnTo>
                    <a:pt x="145796" y="104393"/>
                  </a:lnTo>
                  <a:lnTo>
                    <a:pt x="147955" y="103314"/>
                  </a:lnTo>
                  <a:lnTo>
                    <a:pt x="148678" y="102603"/>
                  </a:lnTo>
                  <a:lnTo>
                    <a:pt x="149758" y="102234"/>
                  </a:lnTo>
                  <a:lnTo>
                    <a:pt x="158980" y="102234"/>
                  </a:lnTo>
                  <a:lnTo>
                    <a:pt x="158862" y="100799"/>
                  </a:lnTo>
                  <a:close/>
                </a:path>
                <a:path w="276860" h="458470">
                  <a:moveTo>
                    <a:pt x="158980" y="102234"/>
                  </a:moveTo>
                  <a:lnTo>
                    <a:pt x="149758" y="102234"/>
                  </a:lnTo>
                  <a:lnTo>
                    <a:pt x="150113" y="111594"/>
                  </a:lnTo>
                  <a:lnTo>
                    <a:pt x="159860" y="111594"/>
                  </a:lnTo>
                  <a:lnTo>
                    <a:pt x="159558" y="109208"/>
                  </a:lnTo>
                  <a:lnTo>
                    <a:pt x="158980" y="102234"/>
                  </a:lnTo>
                  <a:close/>
                </a:path>
                <a:path w="276860" h="458470">
                  <a:moveTo>
                    <a:pt x="157431" y="83515"/>
                  </a:moveTo>
                  <a:lnTo>
                    <a:pt x="142201" y="83515"/>
                  </a:lnTo>
                  <a:lnTo>
                    <a:pt x="147599" y="86398"/>
                  </a:lnTo>
                  <a:lnTo>
                    <a:pt x="148678" y="95034"/>
                  </a:lnTo>
                  <a:lnTo>
                    <a:pt x="142557" y="99364"/>
                  </a:lnTo>
                  <a:lnTo>
                    <a:pt x="158743" y="99364"/>
                  </a:lnTo>
                  <a:lnTo>
                    <a:pt x="157431" y="83515"/>
                  </a:lnTo>
                  <a:close/>
                </a:path>
                <a:path w="276860" h="458470">
                  <a:moveTo>
                    <a:pt x="142210" y="83883"/>
                  </a:moveTo>
                  <a:lnTo>
                    <a:pt x="135000" y="83883"/>
                  </a:lnTo>
                  <a:lnTo>
                    <a:pt x="134632" y="97916"/>
                  </a:lnTo>
                  <a:lnTo>
                    <a:pt x="142525" y="97916"/>
                  </a:lnTo>
                  <a:lnTo>
                    <a:pt x="142210" y="83883"/>
                  </a:lnTo>
                  <a:close/>
                </a:path>
                <a:path w="276860" h="458470">
                  <a:moveTo>
                    <a:pt x="141477" y="60477"/>
                  </a:moveTo>
                  <a:lnTo>
                    <a:pt x="135356" y="60477"/>
                  </a:lnTo>
                  <a:lnTo>
                    <a:pt x="135000" y="71640"/>
                  </a:lnTo>
                  <a:lnTo>
                    <a:pt x="129235" y="74155"/>
                  </a:lnTo>
                  <a:lnTo>
                    <a:pt x="156656" y="74155"/>
                  </a:lnTo>
                  <a:lnTo>
                    <a:pt x="156627" y="73799"/>
                  </a:lnTo>
                  <a:lnTo>
                    <a:pt x="146519" y="73799"/>
                  </a:lnTo>
                  <a:lnTo>
                    <a:pt x="142201" y="71272"/>
                  </a:lnTo>
                  <a:lnTo>
                    <a:pt x="141477" y="60477"/>
                  </a:lnTo>
                  <a:close/>
                </a:path>
                <a:path w="276860" h="458470">
                  <a:moveTo>
                    <a:pt x="155524" y="60477"/>
                  </a:moveTo>
                  <a:lnTo>
                    <a:pt x="145796" y="60477"/>
                  </a:lnTo>
                  <a:lnTo>
                    <a:pt x="146519" y="73799"/>
                  </a:lnTo>
                  <a:lnTo>
                    <a:pt x="156627" y="73799"/>
                  </a:lnTo>
                  <a:lnTo>
                    <a:pt x="155524" y="60477"/>
                  </a:lnTo>
                  <a:close/>
                </a:path>
              </a:pathLst>
            </a:custGeom>
            <a:solidFill>
              <a:srgbClr val="BB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9">
              <a:extLst>
                <a:ext uri="{FF2B5EF4-FFF2-40B4-BE49-F238E27FC236}">
                  <a16:creationId xmlns:a16="http://schemas.microsoft.com/office/drawing/2014/main" id="{581AD766-FFB6-4E2A-95F0-A995B664E836}"/>
                </a:ext>
              </a:extLst>
            </p:cNvPr>
            <p:cNvSpPr/>
            <p:nvPr/>
          </p:nvSpPr>
          <p:spPr>
            <a:xfrm>
              <a:off x="1115999" y="4854609"/>
              <a:ext cx="7503159" cy="0"/>
            </a:xfrm>
            <a:custGeom>
              <a:avLst/>
              <a:gdLst/>
              <a:ahLst/>
              <a:cxnLst/>
              <a:rect l="l" t="t" r="r" b="b"/>
              <a:pathLst>
                <a:path w="7503159">
                  <a:moveTo>
                    <a:pt x="0" y="0"/>
                  </a:moveTo>
                  <a:lnTo>
                    <a:pt x="7502766" y="0"/>
                  </a:lnTo>
                </a:path>
              </a:pathLst>
            </a:custGeom>
            <a:ln w="9717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0">
              <a:extLst>
                <a:ext uri="{FF2B5EF4-FFF2-40B4-BE49-F238E27FC236}">
                  <a16:creationId xmlns:a16="http://schemas.microsoft.com/office/drawing/2014/main" id="{9EEB50F6-E078-43CC-A517-3B0729E75676}"/>
                </a:ext>
              </a:extLst>
            </p:cNvPr>
            <p:cNvSpPr/>
            <p:nvPr/>
          </p:nvSpPr>
          <p:spPr>
            <a:xfrm>
              <a:off x="2798635" y="4812127"/>
              <a:ext cx="5949950" cy="149860"/>
            </a:xfrm>
            <a:custGeom>
              <a:avLst/>
              <a:gdLst/>
              <a:ahLst/>
              <a:cxnLst/>
              <a:rect l="l" t="t" r="r" b="b"/>
              <a:pathLst>
                <a:path w="5949950" h="149860">
                  <a:moveTo>
                    <a:pt x="107289" y="149758"/>
                  </a:moveTo>
                  <a:lnTo>
                    <a:pt x="53644" y="42494"/>
                  </a:lnTo>
                  <a:lnTo>
                    <a:pt x="0" y="149758"/>
                  </a:lnTo>
                  <a:lnTo>
                    <a:pt x="107289" y="149758"/>
                  </a:lnTo>
                  <a:close/>
                </a:path>
                <a:path w="5949950" h="149860">
                  <a:moveTo>
                    <a:pt x="1979282" y="149758"/>
                  </a:moveTo>
                  <a:lnTo>
                    <a:pt x="1925650" y="42494"/>
                  </a:lnTo>
                  <a:lnTo>
                    <a:pt x="1872361" y="149758"/>
                  </a:lnTo>
                  <a:lnTo>
                    <a:pt x="1979282" y="149758"/>
                  </a:lnTo>
                  <a:close/>
                </a:path>
                <a:path w="5949950" h="149860">
                  <a:moveTo>
                    <a:pt x="3894480" y="149758"/>
                  </a:moveTo>
                  <a:lnTo>
                    <a:pt x="3841204" y="42494"/>
                  </a:lnTo>
                  <a:lnTo>
                    <a:pt x="3787546" y="149758"/>
                  </a:lnTo>
                  <a:lnTo>
                    <a:pt x="3894480" y="149758"/>
                  </a:lnTo>
                  <a:close/>
                </a:path>
                <a:path w="5949950" h="149860">
                  <a:moveTo>
                    <a:pt x="5949366" y="42494"/>
                  </a:moveTo>
                  <a:lnTo>
                    <a:pt x="5791327" y="0"/>
                  </a:lnTo>
                  <a:lnTo>
                    <a:pt x="5791327" y="84963"/>
                  </a:lnTo>
                  <a:lnTo>
                    <a:pt x="5949366" y="42494"/>
                  </a:lnTo>
                  <a:close/>
                </a:path>
              </a:pathLst>
            </a:custGeom>
            <a:solidFill>
              <a:srgbClr val="BB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11">
            <a:extLst>
              <a:ext uri="{FF2B5EF4-FFF2-40B4-BE49-F238E27FC236}">
                <a16:creationId xmlns:a16="http://schemas.microsoft.com/office/drawing/2014/main" id="{0C586CE5-B216-4FDD-A3A8-05844E4EF4B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81344" y="4184135"/>
            <a:ext cx="258127" cy="262801"/>
          </a:xfrm>
          <a:prstGeom prst="rect">
            <a:avLst/>
          </a:prstGeom>
        </p:spPr>
      </p:pic>
      <p:pic>
        <p:nvPicPr>
          <p:cNvPr id="10" name="object 12">
            <a:extLst>
              <a:ext uri="{FF2B5EF4-FFF2-40B4-BE49-F238E27FC236}">
                <a16:creationId xmlns:a16="http://schemas.microsoft.com/office/drawing/2014/main" id="{CEA6A1D9-8CDC-480E-B866-4889EA9AF2B6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99226" y="2949326"/>
            <a:ext cx="954354" cy="540003"/>
          </a:xfrm>
          <a:prstGeom prst="rect">
            <a:avLst/>
          </a:prstGeom>
        </p:spPr>
      </p:pic>
      <p:grpSp>
        <p:nvGrpSpPr>
          <p:cNvPr id="11" name="object 13">
            <a:extLst>
              <a:ext uri="{FF2B5EF4-FFF2-40B4-BE49-F238E27FC236}">
                <a16:creationId xmlns:a16="http://schemas.microsoft.com/office/drawing/2014/main" id="{F0DEB5AB-DD16-4F19-910F-622EC23A672D}"/>
              </a:ext>
            </a:extLst>
          </p:cNvPr>
          <p:cNvGrpSpPr/>
          <p:nvPr/>
        </p:nvGrpSpPr>
        <p:grpSpPr>
          <a:xfrm>
            <a:off x="6541149" y="1250130"/>
            <a:ext cx="3228975" cy="2204085"/>
            <a:chOff x="5488203" y="1157766"/>
            <a:chExt cx="3228975" cy="2204085"/>
          </a:xfrm>
        </p:grpSpPr>
        <p:pic>
          <p:nvPicPr>
            <p:cNvPr id="12" name="object 14">
              <a:extLst>
                <a:ext uri="{FF2B5EF4-FFF2-40B4-BE49-F238E27FC236}">
                  <a16:creationId xmlns:a16="http://schemas.microsoft.com/office/drawing/2014/main" id="{3C2A074B-A7B3-42B2-A342-276DFD3C1619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61719" y="2680572"/>
              <a:ext cx="807123" cy="456476"/>
            </a:xfrm>
            <a:prstGeom prst="rect">
              <a:avLst/>
            </a:prstGeom>
          </p:spPr>
        </p:pic>
        <p:pic>
          <p:nvPicPr>
            <p:cNvPr id="13" name="object 15">
              <a:extLst>
                <a:ext uri="{FF2B5EF4-FFF2-40B4-BE49-F238E27FC236}">
                  <a16:creationId xmlns:a16="http://schemas.microsoft.com/office/drawing/2014/main" id="{E2292DCC-F8DA-483E-8987-286E0ECA301B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88203" y="1673652"/>
              <a:ext cx="977036" cy="248031"/>
            </a:xfrm>
            <a:prstGeom prst="rect">
              <a:avLst/>
            </a:prstGeom>
          </p:spPr>
        </p:pic>
        <p:pic>
          <p:nvPicPr>
            <p:cNvPr id="14" name="object 16">
              <a:extLst>
                <a:ext uri="{FF2B5EF4-FFF2-40B4-BE49-F238E27FC236}">
                  <a16:creationId xmlns:a16="http://schemas.microsoft.com/office/drawing/2014/main" id="{3604CC9F-4818-44B8-87E9-5AE14A1A0295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40244" y="1157766"/>
              <a:ext cx="244436" cy="202323"/>
            </a:xfrm>
            <a:prstGeom prst="rect">
              <a:avLst/>
            </a:prstGeom>
          </p:spPr>
        </p:pic>
        <p:pic>
          <p:nvPicPr>
            <p:cNvPr id="15" name="object 17">
              <a:extLst>
                <a:ext uri="{FF2B5EF4-FFF2-40B4-BE49-F238E27FC236}">
                  <a16:creationId xmlns:a16="http://schemas.microsoft.com/office/drawing/2014/main" id="{DE154625-C5E5-45C4-AA37-E630065FAC43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65313" y="1166414"/>
              <a:ext cx="1043292" cy="249834"/>
            </a:xfrm>
            <a:prstGeom prst="rect">
              <a:avLst/>
            </a:prstGeom>
          </p:spPr>
        </p:pic>
        <p:sp>
          <p:nvSpPr>
            <p:cNvPr id="16" name="object 18">
              <a:extLst>
                <a:ext uri="{FF2B5EF4-FFF2-40B4-BE49-F238E27FC236}">
                  <a16:creationId xmlns:a16="http://schemas.microsoft.com/office/drawing/2014/main" id="{07A61E6D-3F01-4A9F-833A-DC916FB68C1A}"/>
                </a:ext>
              </a:extLst>
            </p:cNvPr>
            <p:cNvSpPr/>
            <p:nvPr/>
          </p:nvSpPr>
          <p:spPr>
            <a:xfrm>
              <a:off x="7158240" y="3227764"/>
              <a:ext cx="323850" cy="133985"/>
            </a:xfrm>
            <a:custGeom>
              <a:avLst/>
              <a:gdLst/>
              <a:ahLst/>
              <a:cxnLst/>
              <a:rect l="l" t="t" r="r" b="b"/>
              <a:pathLst>
                <a:path w="323850" h="133985">
                  <a:moveTo>
                    <a:pt x="96113" y="65887"/>
                  </a:moveTo>
                  <a:lnTo>
                    <a:pt x="95859" y="64084"/>
                  </a:lnTo>
                  <a:lnTo>
                    <a:pt x="95758" y="58686"/>
                  </a:lnTo>
                  <a:lnTo>
                    <a:pt x="95211" y="50609"/>
                  </a:lnTo>
                  <a:lnTo>
                    <a:pt x="78473" y="15481"/>
                  </a:lnTo>
                  <a:lnTo>
                    <a:pt x="78473" y="64084"/>
                  </a:lnTo>
                  <a:lnTo>
                    <a:pt x="75133" y="88747"/>
                  </a:lnTo>
                  <a:lnTo>
                    <a:pt x="65506" y="106121"/>
                  </a:lnTo>
                  <a:lnTo>
                    <a:pt x="50228" y="116332"/>
                  </a:lnTo>
                  <a:lnTo>
                    <a:pt x="29883" y="119519"/>
                  </a:lnTo>
                  <a:lnTo>
                    <a:pt x="19799" y="119519"/>
                  </a:lnTo>
                  <a:lnTo>
                    <a:pt x="16205" y="119164"/>
                  </a:lnTo>
                  <a:lnTo>
                    <a:pt x="16205" y="14770"/>
                  </a:lnTo>
                  <a:lnTo>
                    <a:pt x="21234" y="13677"/>
                  </a:lnTo>
                  <a:lnTo>
                    <a:pt x="26644" y="13322"/>
                  </a:lnTo>
                  <a:lnTo>
                    <a:pt x="32042" y="13322"/>
                  </a:lnTo>
                  <a:lnTo>
                    <a:pt x="52552" y="16802"/>
                  </a:lnTo>
                  <a:lnTo>
                    <a:pt x="67132" y="26835"/>
                  </a:lnTo>
                  <a:lnTo>
                    <a:pt x="75768" y="42799"/>
                  </a:lnTo>
                  <a:lnTo>
                    <a:pt x="78473" y="64084"/>
                  </a:lnTo>
                  <a:lnTo>
                    <a:pt x="78473" y="15481"/>
                  </a:lnTo>
                  <a:lnTo>
                    <a:pt x="77393" y="14401"/>
                  </a:lnTo>
                  <a:lnTo>
                    <a:pt x="75882" y="13322"/>
                  </a:lnTo>
                  <a:lnTo>
                    <a:pt x="74879" y="12598"/>
                  </a:lnTo>
                  <a:lnTo>
                    <a:pt x="36004" y="0"/>
                  </a:lnTo>
                  <a:lnTo>
                    <a:pt x="32753" y="0"/>
                  </a:lnTo>
                  <a:lnTo>
                    <a:pt x="30962" y="368"/>
                  </a:lnTo>
                  <a:lnTo>
                    <a:pt x="29883" y="368"/>
                  </a:lnTo>
                  <a:lnTo>
                    <a:pt x="22313" y="508"/>
                  </a:lnTo>
                  <a:lnTo>
                    <a:pt x="14795" y="952"/>
                  </a:lnTo>
                  <a:lnTo>
                    <a:pt x="7340" y="1739"/>
                  </a:lnTo>
                  <a:lnTo>
                    <a:pt x="0" y="2882"/>
                  </a:lnTo>
                  <a:lnTo>
                    <a:pt x="0" y="131762"/>
                  </a:lnTo>
                  <a:lnTo>
                    <a:pt x="15836" y="133210"/>
                  </a:lnTo>
                  <a:lnTo>
                    <a:pt x="26276" y="133210"/>
                  </a:lnTo>
                  <a:lnTo>
                    <a:pt x="28803" y="133565"/>
                  </a:lnTo>
                  <a:lnTo>
                    <a:pt x="34201" y="133565"/>
                  </a:lnTo>
                  <a:lnTo>
                    <a:pt x="42265" y="133032"/>
                  </a:lnTo>
                  <a:lnTo>
                    <a:pt x="73329" y="119519"/>
                  </a:lnTo>
                  <a:lnTo>
                    <a:pt x="77978" y="115430"/>
                  </a:lnTo>
                  <a:lnTo>
                    <a:pt x="95580" y="79578"/>
                  </a:lnTo>
                  <a:lnTo>
                    <a:pt x="96113" y="71285"/>
                  </a:lnTo>
                  <a:lnTo>
                    <a:pt x="96113" y="65887"/>
                  </a:lnTo>
                  <a:close/>
                </a:path>
                <a:path w="323850" h="133985">
                  <a:moveTo>
                    <a:pt x="178193" y="132118"/>
                  </a:moveTo>
                  <a:lnTo>
                    <a:pt x="177114" y="125641"/>
                  </a:lnTo>
                  <a:lnTo>
                    <a:pt x="176834" y="120967"/>
                  </a:lnTo>
                  <a:lnTo>
                    <a:pt x="176758" y="83883"/>
                  </a:lnTo>
                  <a:lnTo>
                    <a:pt x="176669" y="72364"/>
                  </a:lnTo>
                  <a:lnTo>
                    <a:pt x="175221" y="59156"/>
                  </a:lnTo>
                  <a:lnTo>
                    <a:pt x="170446" y="48602"/>
                  </a:lnTo>
                  <a:lnTo>
                    <a:pt x="169913" y="47434"/>
                  </a:lnTo>
                  <a:lnTo>
                    <a:pt x="160921" y="40309"/>
                  </a:lnTo>
                  <a:lnTo>
                    <a:pt x="160921" y="83883"/>
                  </a:lnTo>
                  <a:lnTo>
                    <a:pt x="160921" y="102958"/>
                  </a:lnTo>
                  <a:lnTo>
                    <a:pt x="160197" y="106565"/>
                  </a:lnTo>
                  <a:lnTo>
                    <a:pt x="159473" y="108369"/>
                  </a:lnTo>
                  <a:lnTo>
                    <a:pt x="159118" y="109804"/>
                  </a:lnTo>
                  <a:lnTo>
                    <a:pt x="158038" y="111607"/>
                  </a:lnTo>
                  <a:lnTo>
                    <a:pt x="156235" y="114490"/>
                  </a:lnTo>
                  <a:lnTo>
                    <a:pt x="153720" y="117005"/>
                  </a:lnTo>
                  <a:lnTo>
                    <a:pt x="150482" y="118808"/>
                  </a:lnTo>
                  <a:lnTo>
                    <a:pt x="147599" y="120599"/>
                  </a:lnTo>
                  <a:lnTo>
                    <a:pt x="144005" y="121678"/>
                  </a:lnTo>
                  <a:lnTo>
                    <a:pt x="137160" y="121678"/>
                  </a:lnTo>
                  <a:lnTo>
                    <a:pt x="134645" y="120967"/>
                  </a:lnTo>
                  <a:lnTo>
                    <a:pt x="132473" y="119519"/>
                  </a:lnTo>
                  <a:lnTo>
                    <a:pt x="130314" y="118440"/>
                  </a:lnTo>
                  <a:lnTo>
                    <a:pt x="128524" y="116649"/>
                  </a:lnTo>
                  <a:lnTo>
                    <a:pt x="127076" y="114490"/>
                  </a:lnTo>
                  <a:lnTo>
                    <a:pt x="125996" y="112318"/>
                  </a:lnTo>
                  <a:lnTo>
                    <a:pt x="125285" y="109804"/>
                  </a:lnTo>
                  <a:lnTo>
                    <a:pt x="125285" y="105117"/>
                  </a:lnTo>
                  <a:lnTo>
                    <a:pt x="128676" y="93903"/>
                  </a:lnTo>
                  <a:lnTo>
                    <a:pt x="137287" y="87490"/>
                  </a:lnTo>
                  <a:lnTo>
                    <a:pt x="148818" y="84569"/>
                  </a:lnTo>
                  <a:lnTo>
                    <a:pt x="160921" y="83883"/>
                  </a:lnTo>
                  <a:lnTo>
                    <a:pt x="160921" y="40309"/>
                  </a:lnTo>
                  <a:lnTo>
                    <a:pt x="159740" y="39370"/>
                  </a:lnTo>
                  <a:lnTo>
                    <a:pt x="143637" y="36360"/>
                  </a:lnTo>
                  <a:lnTo>
                    <a:pt x="143281" y="36360"/>
                  </a:lnTo>
                  <a:lnTo>
                    <a:pt x="136220" y="36830"/>
                  </a:lnTo>
                  <a:lnTo>
                    <a:pt x="129235" y="38214"/>
                  </a:lnTo>
                  <a:lnTo>
                    <a:pt x="122516" y="40474"/>
                  </a:lnTo>
                  <a:lnTo>
                    <a:pt x="116281" y="43561"/>
                  </a:lnTo>
                  <a:lnTo>
                    <a:pt x="115925" y="43561"/>
                  </a:lnTo>
                  <a:lnTo>
                    <a:pt x="115925" y="43929"/>
                  </a:lnTo>
                  <a:lnTo>
                    <a:pt x="115557" y="43929"/>
                  </a:lnTo>
                  <a:lnTo>
                    <a:pt x="119164" y="55079"/>
                  </a:lnTo>
                  <a:lnTo>
                    <a:pt x="119875" y="54724"/>
                  </a:lnTo>
                  <a:lnTo>
                    <a:pt x="120599" y="54000"/>
                  </a:lnTo>
                  <a:lnTo>
                    <a:pt x="126720" y="50761"/>
                  </a:lnTo>
                  <a:lnTo>
                    <a:pt x="133553" y="48602"/>
                  </a:lnTo>
                  <a:lnTo>
                    <a:pt x="141122" y="48602"/>
                  </a:lnTo>
                  <a:lnTo>
                    <a:pt x="151295" y="50673"/>
                  </a:lnTo>
                  <a:lnTo>
                    <a:pt x="157175" y="55905"/>
                  </a:lnTo>
                  <a:lnTo>
                    <a:pt x="159893" y="62890"/>
                  </a:lnTo>
                  <a:lnTo>
                    <a:pt x="160553" y="70205"/>
                  </a:lnTo>
                  <a:lnTo>
                    <a:pt x="160553" y="72364"/>
                  </a:lnTo>
                  <a:lnTo>
                    <a:pt x="138988" y="74574"/>
                  </a:lnTo>
                  <a:lnTo>
                    <a:pt x="122796" y="81140"/>
                  </a:lnTo>
                  <a:lnTo>
                    <a:pt x="112610" y="91960"/>
                  </a:lnTo>
                  <a:lnTo>
                    <a:pt x="109156" y="106565"/>
                  </a:lnTo>
                  <a:lnTo>
                    <a:pt x="109080" y="112687"/>
                  </a:lnTo>
                  <a:lnTo>
                    <a:pt x="110159" y="117360"/>
                  </a:lnTo>
                  <a:lnTo>
                    <a:pt x="130314" y="133921"/>
                  </a:lnTo>
                  <a:lnTo>
                    <a:pt x="141478" y="133921"/>
                  </a:lnTo>
                  <a:lnTo>
                    <a:pt x="146875" y="132486"/>
                  </a:lnTo>
                  <a:lnTo>
                    <a:pt x="155524" y="127800"/>
                  </a:lnTo>
                  <a:lnTo>
                    <a:pt x="158762" y="124561"/>
                  </a:lnTo>
                  <a:lnTo>
                    <a:pt x="160769" y="121678"/>
                  </a:lnTo>
                  <a:lnTo>
                    <a:pt x="161277" y="120967"/>
                  </a:lnTo>
                  <a:lnTo>
                    <a:pt x="162001" y="120967"/>
                  </a:lnTo>
                  <a:lnTo>
                    <a:pt x="163436" y="132118"/>
                  </a:lnTo>
                  <a:lnTo>
                    <a:pt x="178193" y="132118"/>
                  </a:lnTo>
                  <a:close/>
                </a:path>
                <a:path w="323850" h="133985">
                  <a:moveTo>
                    <a:pt x="243713" y="38163"/>
                  </a:moveTo>
                  <a:lnTo>
                    <a:pt x="221043" y="38163"/>
                  </a:lnTo>
                  <a:lnTo>
                    <a:pt x="221043" y="15849"/>
                  </a:lnTo>
                  <a:lnTo>
                    <a:pt x="204838" y="21247"/>
                  </a:lnTo>
                  <a:lnTo>
                    <a:pt x="204838" y="38163"/>
                  </a:lnTo>
                  <a:lnTo>
                    <a:pt x="191516" y="38163"/>
                  </a:lnTo>
                  <a:lnTo>
                    <a:pt x="191516" y="50406"/>
                  </a:lnTo>
                  <a:lnTo>
                    <a:pt x="204838" y="50406"/>
                  </a:lnTo>
                  <a:lnTo>
                    <a:pt x="204838" y="112687"/>
                  </a:lnTo>
                  <a:lnTo>
                    <a:pt x="206641" y="119164"/>
                  </a:lnTo>
                  <a:lnTo>
                    <a:pt x="209524" y="124561"/>
                  </a:lnTo>
                  <a:lnTo>
                    <a:pt x="210235" y="125285"/>
                  </a:lnTo>
                  <a:lnTo>
                    <a:pt x="210604" y="126365"/>
                  </a:lnTo>
                  <a:lnTo>
                    <a:pt x="214198" y="129959"/>
                  </a:lnTo>
                  <a:lnTo>
                    <a:pt x="219595" y="132842"/>
                  </a:lnTo>
                  <a:lnTo>
                    <a:pt x="223558" y="133921"/>
                  </a:lnTo>
                  <a:lnTo>
                    <a:pt x="233997" y="133921"/>
                  </a:lnTo>
                  <a:lnTo>
                    <a:pt x="238315" y="133210"/>
                  </a:lnTo>
                  <a:lnTo>
                    <a:pt x="242633" y="131762"/>
                  </a:lnTo>
                  <a:lnTo>
                    <a:pt x="241922" y="119164"/>
                  </a:lnTo>
                  <a:lnTo>
                    <a:pt x="239395" y="119888"/>
                  </a:lnTo>
                  <a:lnTo>
                    <a:pt x="236524" y="120243"/>
                  </a:lnTo>
                  <a:lnTo>
                    <a:pt x="224993" y="120243"/>
                  </a:lnTo>
                  <a:lnTo>
                    <a:pt x="221043" y="114490"/>
                  </a:lnTo>
                  <a:lnTo>
                    <a:pt x="221043" y="50406"/>
                  </a:lnTo>
                  <a:lnTo>
                    <a:pt x="243713" y="50406"/>
                  </a:lnTo>
                  <a:lnTo>
                    <a:pt x="243713" y="38163"/>
                  </a:lnTo>
                  <a:close/>
                </a:path>
                <a:path w="323850" h="133985">
                  <a:moveTo>
                    <a:pt x="323634" y="132118"/>
                  </a:moveTo>
                  <a:lnTo>
                    <a:pt x="322783" y="124561"/>
                  </a:lnTo>
                  <a:lnTo>
                    <a:pt x="322364" y="120967"/>
                  </a:lnTo>
                  <a:lnTo>
                    <a:pt x="322199" y="119519"/>
                  </a:lnTo>
                  <a:lnTo>
                    <a:pt x="322199" y="110883"/>
                  </a:lnTo>
                  <a:lnTo>
                    <a:pt x="322554" y="109804"/>
                  </a:lnTo>
                  <a:lnTo>
                    <a:pt x="322554" y="83883"/>
                  </a:lnTo>
                  <a:lnTo>
                    <a:pt x="306362" y="40144"/>
                  </a:lnTo>
                  <a:lnTo>
                    <a:pt x="306362" y="83883"/>
                  </a:lnTo>
                  <a:lnTo>
                    <a:pt x="306362" y="104762"/>
                  </a:lnTo>
                  <a:lnTo>
                    <a:pt x="305638" y="106565"/>
                  </a:lnTo>
                  <a:lnTo>
                    <a:pt x="305282" y="108369"/>
                  </a:lnTo>
                  <a:lnTo>
                    <a:pt x="304558" y="109804"/>
                  </a:lnTo>
                  <a:lnTo>
                    <a:pt x="289433" y="121678"/>
                  </a:lnTo>
                  <a:lnTo>
                    <a:pt x="282600" y="121678"/>
                  </a:lnTo>
                  <a:lnTo>
                    <a:pt x="280073" y="120967"/>
                  </a:lnTo>
                  <a:lnTo>
                    <a:pt x="277914" y="119519"/>
                  </a:lnTo>
                  <a:lnTo>
                    <a:pt x="275755" y="118440"/>
                  </a:lnTo>
                  <a:lnTo>
                    <a:pt x="273964" y="116649"/>
                  </a:lnTo>
                  <a:lnTo>
                    <a:pt x="272884" y="114490"/>
                  </a:lnTo>
                  <a:lnTo>
                    <a:pt x="271437" y="112318"/>
                  </a:lnTo>
                  <a:lnTo>
                    <a:pt x="270713" y="109804"/>
                  </a:lnTo>
                  <a:lnTo>
                    <a:pt x="270713" y="105841"/>
                  </a:lnTo>
                  <a:lnTo>
                    <a:pt x="271081" y="105117"/>
                  </a:lnTo>
                  <a:lnTo>
                    <a:pt x="274459" y="93903"/>
                  </a:lnTo>
                  <a:lnTo>
                    <a:pt x="283044" y="87490"/>
                  </a:lnTo>
                  <a:lnTo>
                    <a:pt x="294462" y="84569"/>
                  </a:lnTo>
                  <a:lnTo>
                    <a:pt x="306362" y="83883"/>
                  </a:lnTo>
                  <a:lnTo>
                    <a:pt x="306362" y="40144"/>
                  </a:lnTo>
                  <a:lnTo>
                    <a:pt x="305384" y="39370"/>
                  </a:lnTo>
                  <a:lnTo>
                    <a:pt x="289433" y="36360"/>
                  </a:lnTo>
                  <a:lnTo>
                    <a:pt x="288721" y="36360"/>
                  </a:lnTo>
                  <a:lnTo>
                    <a:pt x="281711" y="36830"/>
                  </a:lnTo>
                  <a:lnTo>
                    <a:pt x="274815" y="38214"/>
                  </a:lnTo>
                  <a:lnTo>
                    <a:pt x="268109" y="40474"/>
                  </a:lnTo>
                  <a:lnTo>
                    <a:pt x="261721" y="43561"/>
                  </a:lnTo>
                  <a:lnTo>
                    <a:pt x="261353" y="43561"/>
                  </a:lnTo>
                  <a:lnTo>
                    <a:pt x="261353" y="43929"/>
                  </a:lnTo>
                  <a:lnTo>
                    <a:pt x="264960" y="55079"/>
                  </a:lnTo>
                  <a:lnTo>
                    <a:pt x="265684" y="54368"/>
                  </a:lnTo>
                  <a:lnTo>
                    <a:pt x="272516" y="50761"/>
                  </a:lnTo>
                  <a:lnTo>
                    <a:pt x="279361" y="48602"/>
                  </a:lnTo>
                  <a:lnTo>
                    <a:pt x="286562" y="48602"/>
                  </a:lnTo>
                  <a:lnTo>
                    <a:pt x="296735" y="50673"/>
                  </a:lnTo>
                  <a:lnTo>
                    <a:pt x="302615" y="55905"/>
                  </a:lnTo>
                  <a:lnTo>
                    <a:pt x="305333" y="62890"/>
                  </a:lnTo>
                  <a:lnTo>
                    <a:pt x="305993" y="70205"/>
                  </a:lnTo>
                  <a:lnTo>
                    <a:pt x="305993" y="72364"/>
                  </a:lnTo>
                  <a:lnTo>
                    <a:pt x="284581" y="74574"/>
                  </a:lnTo>
                  <a:lnTo>
                    <a:pt x="268376" y="81140"/>
                  </a:lnTo>
                  <a:lnTo>
                    <a:pt x="258102" y="91960"/>
                  </a:lnTo>
                  <a:lnTo>
                    <a:pt x="254596" y="106565"/>
                  </a:lnTo>
                  <a:lnTo>
                    <a:pt x="254520" y="112687"/>
                  </a:lnTo>
                  <a:lnTo>
                    <a:pt x="255600" y="117360"/>
                  </a:lnTo>
                  <a:lnTo>
                    <a:pt x="258114" y="121323"/>
                  </a:lnTo>
                  <a:lnTo>
                    <a:pt x="260273" y="124929"/>
                  </a:lnTo>
                  <a:lnTo>
                    <a:pt x="263525" y="128168"/>
                  </a:lnTo>
                  <a:lnTo>
                    <a:pt x="267474" y="130683"/>
                  </a:lnTo>
                  <a:lnTo>
                    <a:pt x="271437" y="132842"/>
                  </a:lnTo>
                  <a:lnTo>
                    <a:pt x="275755" y="133921"/>
                  </a:lnTo>
                  <a:lnTo>
                    <a:pt x="287274" y="133921"/>
                  </a:lnTo>
                  <a:lnTo>
                    <a:pt x="292315" y="132486"/>
                  </a:lnTo>
                  <a:lnTo>
                    <a:pt x="300964" y="127800"/>
                  </a:lnTo>
                  <a:lnTo>
                    <a:pt x="304558" y="124561"/>
                  </a:lnTo>
                  <a:lnTo>
                    <a:pt x="306565" y="121678"/>
                  </a:lnTo>
                  <a:lnTo>
                    <a:pt x="307073" y="120967"/>
                  </a:lnTo>
                  <a:lnTo>
                    <a:pt x="307441" y="120967"/>
                  </a:lnTo>
                  <a:lnTo>
                    <a:pt x="308876" y="132118"/>
                  </a:lnTo>
                  <a:lnTo>
                    <a:pt x="323634" y="132118"/>
                  </a:lnTo>
                  <a:close/>
                </a:path>
              </a:pathLst>
            </a:custGeom>
            <a:solidFill>
              <a:srgbClr val="EE40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9">
              <a:extLst>
                <a:ext uri="{FF2B5EF4-FFF2-40B4-BE49-F238E27FC236}">
                  <a16:creationId xmlns:a16="http://schemas.microsoft.com/office/drawing/2014/main" id="{EA936125-00C6-4CB0-88F8-CD16186B5169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99159" y="3223090"/>
              <a:ext cx="1107719" cy="138595"/>
            </a:xfrm>
            <a:prstGeom prst="rect">
              <a:avLst/>
            </a:prstGeom>
          </p:spPr>
        </p:pic>
        <p:pic>
          <p:nvPicPr>
            <p:cNvPr id="18" name="object 20">
              <a:extLst>
                <a:ext uri="{FF2B5EF4-FFF2-40B4-BE49-F238E27FC236}">
                  <a16:creationId xmlns:a16="http://schemas.microsoft.com/office/drawing/2014/main" id="{1BD54518-0758-42C9-A4E0-5E19E2766950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19517" y="1376650"/>
              <a:ext cx="2297338" cy="1853641"/>
            </a:xfrm>
            <a:prstGeom prst="rect">
              <a:avLst/>
            </a:prstGeom>
          </p:spPr>
        </p:pic>
        <p:pic>
          <p:nvPicPr>
            <p:cNvPr id="19" name="object 21">
              <a:extLst>
                <a:ext uri="{FF2B5EF4-FFF2-40B4-BE49-F238E27FC236}">
                  <a16:creationId xmlns:a16="http://schemas.microsoft.com/office/drawing/2014/main" id="{4520401E-7CE2-4937-A428-2E24B3D6E925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15720" y="2774882"/>
              <a:ext cx="189001" cy="147243"/>
            </a:xfrm>
            <a:prstGeom prst="rect">
              <a:avLst/>
            </a:prstGeom>
          </p:spPr>
        </p:pic>
      </p:grpSp>
      <p:sp>
        <p:nvSpPr>
          <p:cNvPr id="20" name="object 22">
            <a:extLst>
              <a:ext uri="{FF2B5EF4-FFF2-40B4-BE49-F238E27FC236}">
                <a16:creationId xmlns:a16="http://schemas.microsoft.com/office/drawing/2014/main" id="{E0DBA5F5-E6F5-4C00-8436-4253AEABB9F1}"/>
              </a:ext>
            </a:extLst>
          </p:cNvPr>
          <p:cNvSpPr/>
          <p:nvPr/>
        </p:nvSpPr>
        <p:spPr>
          <a:xfrm>
            <a:off x="2322666" y="2558369"/>
            <a:ext cx="57785" cy="177165"/>
          </a:xfrm>
          <a:custGeom>
            <a:avLst/>
            <a:gdLst/>
            <a:ahLst/>
            <a:cxnLst/>
            <a:rect l="l" t="t" r="r" b="b"/>
            <a:pathLst>
              <a:path w="57784" h="177164">
                <a:moveTo>
                  <a:pt x="57594" y="0"/>
                </a:moveTo>
                <a:lnTo>
                  <a:pt x="38519" y="0"/>
                </a:lnTo>
                <a:lnTo>
                  <a:pt x="0" y="20878"/>
                </a:lnTo>
                <a:lnTo>
                  <a:pt x="4673" y="38887"/>
                </a:lnTo>
                <a:lnTo>
                  <a:pt x="34925" y="21958"/>
                </a:lnTo>
                <a:lnTo>
                  <a:pt x="35280" y="21958"/>
                </a:lnTo>
                <a:lnTo>
                  <a:pt x="35280" y="177126"/>
                </a:lnTo>
                <a:lnTo>
                  <a:pt x="57594" y="177126"/>
                </a:lnTo>
                <a:lnTo>
                  <a:pt x="575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23">
            <a:extLst>
              <a:ext uri="{FF2B5EF4-FFF2-40B4-BE49-F238E27FC236}">
                <a16:creationId xmlns:a16="http://schemas.microsoft.com/office/drawing/2014/main" id="{8DB0B140-B9A0-40A0-85EB-FB2A748FAA6C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432470" y="2549733"/>
            <a:ext cx="97561" cy="96481"/>
          </a:xfrm>
          <a:prstGeom prst="rect">
            <a:avLst/>
          </a:prstGeom>
        </p:spPr>
      </p:pic>
      <p:pic>
        <p:nvPicPr>
          <p:cNvPr id="22" name="object 24">
            <a:extLst>
              <a:ext uri="{FF2B5EF4-FFF2-40B4-BE49-F238E27FC236}">
                <a16:creationId xmlns:a16="http://schemas.microsoft.com/office/drawing/2014/main" id="{F2D44410-6A03-4661-ACB3-638672924297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604187" y="2543612"/>
            <a:ext cx="976680" cy="248043"/>
          </a:xfrm>
          <a:prstGeom prst="rect">
            <a:avLst/>
          </a:prstGeom>
        </p:spPr>
      </p:pic>
      <p:grpSp>
        <p:nvGrpSpPr>
          <p:cNvPr id="23" name="object 25">
            <a:extLst>
              <a:ext uri="{FF2B5EF4-FFF2-40B4-BE49-F238E27FC236}">
                <a16:creationId xmlns:a16="http://schemas.microsoft.com/office/drawing/2014/main" id="{1DEBEF94-4839-46F5-A1D1-01054E265A0D}"/>
              </a:ext>
            </a:extLst>
          </p:cNvPr>
          <p:cNvGrpSpPr/>
          <p:nvPr/>
        </p:nvGrpSpPr>
        <p:grpSpPr>
          <a:xfrm>
            <a:off x="4237140" y="2144375"/>
            <a:ext cx="271145" cy="202565"/>
            <a:chOff x="3184194" y="2052011"/>
            <a:chExt cx="271145" cy="202565"/>
          </a:xfrm>
        </p:grpSpPr>
        <p:pic>
          <p:nvPicPr>
            <p:cNvPr id="24" name="object 26">
              <a:extLst>
                <a:ext uri="{FF2B5EF4-FFF2-40B4-BE49-F238E27FC236}">
                  <a16:creationId xmlns:a16="http://schemas.microsoft.com/office/drawing/2014/main" id="{219A1E64-3DEE-4E60-939F-89E66EE8CD18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84194" y="2074325"/>
              <a:ext cx="104762" cy="180009"/>
            </a:xfrm>
            <a:prstGeom prst="rect">
              <a:avLst/>
            </a:prstGeom>
          </p:spPr>
        </p:pic>
        <p:pic>
          <p:nvPicPr>
            <p:cNvPr id="25" name="object 27">
              <a:extLst>
                <a:ext uri="{FF2B5EF4-FFF2-40B4-BE49-F238E27FC236}">
                  <a16:creationId xmlns:a16="http://schemas.microsoft.com/office/drawing/2014/main" id="{D854B9E6-64A9-419D-AF94-71CD05C815B3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12718" y="2052011"/>
              <a:ext cx="142201" cy="113398"/>
            </a:xfrm>
            <a:prstGeom prst="rect">
              <a:avLst/>
            </a:prstGeom>
          </p:spPr>
        </p:pic>
      </p:grpSp>
      <p:pic>
        <p:nvPicPr>
          <p:cNvPr id="26" name="object 28">
            <a:extLst>
              <a:ext uri="{FF2B5EF4-FFF2-40B4-BE49-F238E27FC236}">
                <a16:creationId xmlns:a16="http://schemas.microsoft.com/office/drawing/2014/main" id="{28710420-CBB8-4FF3-AB6A-BE77FF220C53}"/>
              </a:ext>
            </a:extLst>
          </p:cNvPr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588511" y="2154814"/>
            <a:ext cx="976668" cy="248043"/>
          </a:xfrm>
          <a:prstGeom prst="rect">
            <a:avLst/>
          </a:prstGeom>
        </p:spPr>
      </p:pic>
      <p:grpSp>
        <p:nvGrpSpPr>
          <p:cNvPr id="27" name="object 29">
            <a:extLst>
              <a:ext uri="{FF2B5EF4-FFF2-40B4-BE49-F238E27FC236}">
                <a16:creationId xmlns:a16="http://schemas.microsoft.com/office/drawing/2014/main" id="{B92D4AC4-DEB7-4FB7-9C55-2B21CE15CE73}"/>
              </a:ext>
            </a:extLst>
          </p:cNvPr>
          <p:cNvGrpSpPr/>
          <p:nvPr/>
        </p:nvGrpSpPr>
        <p:grpSpPr>
          <a:xfrm>
            <a:off x="6223992" y="1755577"/>
            <a:ext cx="236854" cy="205740"/>
            <a:chOff x="5171046" y="1663213"/>
            <a:chExt cx="236854" cy="205740"/>
          </a:xfrm>
        </p:grpSpPr>
        <p:pic>
          <p:nvPicPr>
            <p:cNvPr id="28" name="object 30">
              <a:extLst>
                <a:ext uri="{FF2B5EF4-FFF2-40B4-BE49-F238E27FC236}">
                  <a16:creationId xmlns:a16="http://schemas.microsoft.com/office/drawing/2014/main" id="{93D25C3F-6D4D-4ABA-990C-A43A071AE499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71046" y="1685527"/>
              <a:ext cx="101511" cy="182879"/>
            </a:xfrm>
            <a:prstGeom prst="rect">
              <a:avLst/>
            </a:prstGeom>
          </p:spPr>
        </p:pic>
        <p:pic>
          <p:nvPicPr>
            <p:cNvPr id="29" name="object 31">
              <a:extLst>
                <a:ext uri="{FF2B5EF4-FFF2-40B4-BE49-F238E27FC236}">
                  <a16:creationId xmlns:a16="http://schemas.microsoft.com/office/drawing/2014/main" id="{D5A7FAA1-016B-4474-BE3B-35FAD08E1034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299925" y="1663213"/>
              <a:ext cx="107632" cy="113398"/>
            </a:xfrm>
            <a:prstGeom prst="rect">
              <a:avLst/>
            </a:prstGeom>
          </p:spPr>
        </p:pic>
      </p:grpSp>
      <p:grpSp>
        <p:nvGrpSpPr>
          <p:cNvPr id="30" name="object 32">
            <a:extLst>
              <a:ext uri="{FF2B5EF4-FFF2-40B4-BE49-F238E27FC236}">
                <a16:creationId xmlns:a16="http://schemas.microsoft.com/office/drawing/2014/main" id="{D92EBF32-1863-4B28-895D-C6D1B779FE64}"/>
              </a:ext>
            </a:extLst>
          </p:cNvPr>
          <p:cNvGrpSpPr/>
          <p:nvPr/>
        </p:nvGrpSpPr>
        <p:grpSpPr>
          <a:xfrm>
            <a:off x="2174711" y="4227696"/>
            <a:ext cx="962025" cy="175260"/>
            <a:chOff x="1121765" y="4135332"/>
            <a:chExt cx="962025" cy="175260"/>
          </a:xfrm>
        </p:grpSpPr>
        <p:pic>
          <p:nvPicPr>
            <p:cNvPr id="31" name="object 33">
              <a:extLst>
                <a:ext uri="{FF2B5EF4-FFF2-40B4-BE49-F238E27FC236}">
                  <a16:creationId xmlns:a16="http://schemas.microsoft.com/office/drawing/2014/main" id="{E0BCFF59-5961-4801-84EA-0BE13CE2CD50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21765" y="4141453"/>
              <a:ext cx="339839" cy="168833"/>
            </a:xfrm>
            <a:prstGeom prst="rect">
              <a:avLst/>
            </a:prstGeom>
          </p:spPr>
        </p:pic>
        <p:pic>
          <p:nvPicPr>
            <p:cNvPr id="32" name="object 34">
              <a:extLst>
                <a:ext uri="{FF2B5EF4-FFF2-40B4-BE49-F238E27FC236}">
                  <a16:creationId xmlns:a16="http://schemas.microsoft.com/office/drawing/2014/main" id="{4C846385-000C-4171-8B8B-4A027D00CEF5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80680" y="4141809"/>
              <a:ext cx="78117" cy="130314"/>
            </a:xfrm>
            <a:prstGeom prst="rect">
              <a:avLst/>
            </a:prstGeom>
          </p:spPr>
        </p:pic>
        <p:pic>
          <p:nvPicPr>
            <p:cNvPr id="33" name="object 35">
              <a:extLst>
                <a:ext uri="{FF2B5EF4-FFF2-40B4-BE49-F238E27FC236}">
                  <a16:creationId xmlns:a16="http://schemas.microsoft.com/office/drawing/2014/main" id="{5C606956-9768-451E-A7BC-3DDBDDBB3C61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82204" y="4176365"/>
              <a:ext cx="124561" cy="95757"/>
            </a:xfrm>
            <a:prstGeom prst="rect">
              <a:avLst/>
            </a:prstGeom>
          </p:spPr>
        </p:pic>
        <p:pic>
          <p:nvPicPr>
            <p:cNvPr id="34" name="object 36">
              <a:extLst>
                <a:ext uri="{FF2B5EF4-FFF2-40B4-BE49-F238E27FC236}">
                  <a16:creationId xmlns:a16="http://schemas.microsoft.com/office/drawing/2014/main" id="{4D44E48B-3D0B-4FD4-B425-3212DFC24303}"/>
                </a:ext>
              </a:extLst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26196" y="4176365"/>
              <a:ext cx="75958" cy="97561"/>
            </a:xfrm>
            <a:prstGeom prst="rect">
              <a:avLst/>
            </a:prstGeom>
          </p:spPr>
        </p:pic>
        <p:pic>
          <p:nvPicPr>
            <p:cNvPr id="35" name="object 37">
              <a:extLst>
                <a:ext uri="{FF2B5EF4-FFF2-40B4-BE49-F238E27FC236}">
                  <a16:creationId xmlns:a16="http://schemas.microsoft.com/office/drawing/2014/main" id="{A3249077-949A-422B-AFE2-B4B481A031C5}"/>
                </a:ext>
              </a:extLst>
            </p:cNvPr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21599" y="4155842"/>
              <a:ext cx="221043" cy="118440"/>
            </a:xfrm>
            <a:prstGeom prst="rect">
              <a:avLst/>
            </a:prstGeom>
          </p:spPr>
        </p:pic>
        <p:sp>
          <p:nvSpPr>
            <p:cNvPr id="36" name="object 38">
              <a:extLst>
                <a:ext uri="{FF2B5EF4-FFF2-40B4-BE49-F238E27FC236}">
                  <a16:creationId xmlns:a16="http://schemas.microsoft.com/office/drawing/2014/main" id="{27FE2004-48FC-4F2E-940C-4AFEA3861AE5}"/>
                </a:ext>
              </a:extLst>
            </p:cNvPr>
            <p:cNvSpPr/>
            <p:nvPr/>
          </p:nvSpPr>
          <p:spPr>
            <a:xfrm>
              <a:off x="2067483" y="4135332"/>
              <a:ext cx="16510" cy="137160"/>
            </a:xfrm>
            <a:custGeom>
              <a:avLst/>
              <a:gdLst/>
              <a:ahLst/>
              <a:cxnLst/>
              <a:rect l="l" t="t" r="r" b="b"/>
              <a:pathLst>
                <a:path w="16510" h="137160">
                  <a:moveTo>
                    <a:pt x="16192" y="0"/>
                  </a:moveTo>
                  <a:lnTo>
                    <a:pt x="0" y="0"/>
                  </a:lnTo>
                  <a:lnTo>
                    <a:pt x="0" y="136791"/>
                  </a:lnTo>
                  <a:lnTo>
                    <a:pt x="16192" y="136791"/>
                  </a:lnTo>
                  <a:lnTo>
                    <a:pt x="161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9">
            <a:extLst>
              <a:ext uri="{FF2B5EF4-FFF2-40B4-BE49-F238E27FC236}">
                <a16:creationId xmlns:a16="http://schemas.microsoft.com/office/drawing/2014/main" id="{657B1D12-3BE2-4055-B1E9-552BC6EFA8F2}"/>
              </a:ext>
            </a:extLst>
          </p:cNvPr>
          <p:cNvGrpSpPr/>
          <p:nvPr/>
        </p:nvGrpSpPr>
        <p:grpSpPr>
          <a:xfrm>
            <a:off x="3194940" y="4234173"/>
            <a:ext cx="534035" cy="132715"/>
            <a:chOff x="2141994" y="4141809"/>
            <a:chExt cx="534035" cy="132715"/>
          </a:xfrm>
        </p:grpSpPr>
        <p:pic>
          <p:nvPicPr>
            <p:cNvPr id="38" name="object 40">
              <a:extLst>
                <a:ext uri="{FF2B5EF4-FFF2-40B4-BE49-F238E27FC236}">
                  <a16:creationId xmlns:a16="http://schemas.microsoft.com/office/drawing/2014/main" id="{4072BFF5-6663-40F7-87C7-65E6943FC337}"/>
                </a:ext>
              </a:extLst>
            </p:cNvPr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141994" y="4141809"/>
              <a:ext cx="267843" cy="132118"/>
            </a:xfrm>
            <a:prstGeom prst="rect">
              <a:avLst/>
            </a:prstGeom>
          </p:spPr>
        </p:pic>
        <p:pic>
          <p:nvPicPr>
            <p:cNvPr id="39" name="object 41">
              <a:extLst>
                <a:ext uri="{FF2B5EF4-FFF2-40B4-BE49-F238E27FC236}">
                  <a16:creationId xmlns:a16="http://schemas.microsoft.com/office/drawing/2014/main" id="{B8E6EF41-2795-4403-B3B9-F2C5E0F63060}"/>
                </a:ext>
              </a:extLst>
            </p:cNvPr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428925" y="4176365"/>
              <a:ext cx="73799" cy="95757"/>
            </a:xfrm>
            <a:prstGeom prst="rect">
              <a:avLst/>
            </a:prstGeom>
          </p:spPr>
        </p:pic>
        <p:pic>
          <p:nvPicPr>
            <p:cNvPr id="40" name="object 42">
              <a:extLst>
                <a:ext uri="{FF2B5EF4-FFF2-40B4-BE49-F238E27FC236}">
                  <a16:creationId xmlns:a16="http://schemas.microsoft.com/office/drawing/2014/main" id="{6CA66865-80EE-487F-A52B-086762ED0AD3}"/>
                </a:ext>
              </a:extLst>
            </p:cNvPr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522524" y="4176365"/>
              <a:ext cx="152996" cy="97561"/>
            </a:xfrm>
            <a:prstGeom prst="rect">
              <a:avLst/>
            </a:prstGeom>
          </p:spPr>
        </p:pic>
      </p:grpSp>
      <p:grpSp>
        <p:nvGrpSpPr>
          <p:cNvPr id="41" name="object 43">
            <a:extLst>
              <a:ext uri="{FF2B5EF4-FFF2-40B4-BE49-F238E27FC236}">
                <a16:creationId xmlns:a16="http://schemas.microsoft.com/office/drawing/2014/main" id="{43491113-3D31-4C8F-9CF7-F999BB8A3E79}"/>
              </a:ext>
            </a:extLst>
          </p:cNvPr>
          <p:cNvGrpSpPr/>
          <p:nvPr/>
        </p:nvGrpSpPr>
        <p:grpSpPr>
          <a:xfrm>
            <a:off x="4175228" y="3877772"/>
            <a:ext cx="814705" cy="139065"/>
            <a:chOff x="3122282" y="3785408"/>
            <a:chExt cx="814705" cy="139065"/>
          </a:xfrm>
        </p:grpSpPr>
        <p:pic>
          <p:nvPicPr>
            <p:cNvPr id="42" name="object 44">
              <a:extLst>
                <a:ext uri="{FF2B5EF4-FFF2-40B4-BE49-F238E27FC236}">
                  <a16:creationId xmlns:a16="http://schemas.microsoft.com/office/drawing/2014/main" id="{0B4A32A4-07A8-4C8E-B466-05E4802BF32B}"/>
                </a:ext>
              </a:extLst>
            </p:cNvPr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122282" y="3785408"/>
              <a:ext cx="171716" cy="137071"/>
            </a:xfrm>
            <a:prstGeom prst="rect">
              <a:avLst/>
            </a:prstGeom>
          </p:spPr>
        </p:pic>
        <p:pic>
          <p:nvPicPr>
            <p:cNvPr id="43" name="object 45">
              <a:extLst>
                <a:ext uri="{FF2B5EF4-FFF2-40B4-BE49-F238E27FC236}">
                  <a16:creationId xmlns:a16="http://schemas.microsoft.com/office/drawing/2014/main" id="{392D10AE-78BC-403B-B1C7-ABA349C57AF2}"/>
                </a:ext>
              </a:extLst>
            </p:cNvPr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313442" y="3826442"/>
              <a:ext cx="173151" cy="97929"/>
            </a:xfrm>
            <a:prstGeom prst="rect">
              <a:avLst/>
            </a:prstGeom>
          </p:spPr>
        </p:pic>
        <p:pic>
          <p:nvPicPr>
            <p:cNvPr id="44" name="object 46">
              <a:extLst>
                <a:ext uri="{FF2B5EF4-FFF2-40B4-BE49-F238E27FC236}">
                  <a16:creationId xmlns:a16="http://schemas.microsoft.com/office/drawing/2014/main" id="{53CEA4AF-A9F9-4734-B17B-F29AAB25DF3B}"/>
                </a:ext>
              </a:extLst>
            </p:cNvPr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505682" y="3791885"/>
              <a:ext cx="390232" cy="132486"/>
            </a:xfrm>
            <a:prstGeom prst="rect">
              <a:avLst/>
            </a:prstGeom>
          </p:spPr>
        </p:pic>
        <p:sp>
          <p:nvSpPr>
            <p:cNvPr id="45" name="object 47">
              <a:extLst>
                <a:ext uri="{FF2B5EF4-FFF2-40B4-BE49-F238E27FC236}">
                  <a16:creationId xmlns:a16="http://schemas.microsoft.com/office/drawing/2014/main" id="{1773893C-4925-4A16-981D-8DB1072ABD3C}"/>
                </a:ext>
              </a:extLst>
            </p:cNvPr>
            <p:cNvSpPr/>
            <p:nvPr/>
          </p:nvSpPr>
          <p:spPr>
            <a:xfrm>
              <a:off x="3920401" y="3785408"/>
              <a:ext cx="17145" cy="137160"/>
            </a:xfrm>
            <a:custGeom>
              <a:avLst/>
              <a:gdLst/>
              <a:ahLst/>
              <a:cxnLst/>
              <a:rect l="l" t="t" r="r" b="b"/>
              <a:pathLst>
                <a:path w="17145" h="137160">
                  <a:moveTo>
                    <a:pt x="16560" y="0"/>
                  </a:moveTo>
                  <a:lnTo>
                    <a:pt x="0" y="0"/>
                  </a:lnTo>
                  <a:lnTo>
                    <a:pt x="0" y="136804"/>
                  </a:lnTo>
                  <a:lnTo>
                    <a:pt x="16560" y="136804"/>
                  </a:lnTo>
                  <a:lnTo>
                    <a:pt x="165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8">
            <a:extLst>
              <a:ext uri="{FF2B5EF4-FFF2-40B4-BE49-F238E27FC236}">
                <a16:creationId xmlns:a16="http://schemas.microsoft.com/office/drawing/2014/main" id="{66D761D1-2103-4489-AE94-18F5F7C3A611}"/>
              </a:ext>
            </a:extLst>
          </p:cNvPr>
          <p:cNvGrpSpPr/>
          <p:nvPr/>
        </p:nvGrpSpPr>
        <p:grpSpPr>
          <a:xfrm>
            <a:off x="5048226" y="3884249"/>
            <a:ext cx="534035" cy="132715"/>
            <a:chOff x="3995280" y="3791885"/>
            <a:chExt cx="534035" cy="132715"/>
          </a:xfrm>
        </p:grpSpPr>
        <p:pic>
          <p:nvPicPr>
            <p:cNvPr id="47" name="object 49">
              <a:extLst>
                <a:ext uri="{FF2B5EF4-FFF2-40B4-BE49-F238E27FC236}">
                  <a16:creationId xmlns:a16="http://schemas.microsoft.com/office/drawing/2014/main" id="{A40ED47F-A2B3-4DAF-8081-9F9D12BDD7D7}"/>
                </a:ext>
              </a:extLst>
            </p:cNvPr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995280" y="3791885"/>
              <a:ext cx="267842" cy="132118"/>
            </a:xfrm>
            <a:prstGeom prst="rect">
              <a:avLst/>
            </a:prstGeom>
          </p:spPr>
        </p:pic>
        <p:pic>
          <p:nvPicPr>
            <p:cNvPr id="48" name="object 50">
              <a:extLst>
                <a:ext uri="{FF2B5EF4-FFF2-40B4-BE49-F238E27FC236}">
                  <a16:creationId xmlns:a16="http://schemas.microsoft.com/office/drawing/2014/main" id="{860FF134-B99E-4216-8211-DEC6C12EE52F}"/>
                </a:ext>
              </a:extLst>
            </p:cNvPr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282198" y="3826442"/>
              <a:ext cx="73799" cy="95770"/>
            </a:xfrm>
            <a:prstGeom prst="rect">
              <a:avLst/>
            </a:prstGeom>
          </p:spPr>
        </p:pic>
        <p:pic>
          <p:nvPicPr>
            <p:cNvPr id="49" name="object 51">
              <a:extLst>
                <a:ext uri="{FF2B5EF4-FFF2-40B4-BE49-F238E27FC236}">
                  <a16:creationId xmlns:a16="http://schemas.microsoft.com/office/drawing/2014/main" id="{A05A5466-AD3B-49F3-BD48-7EF866781CAF}"/>
                </a:ext>
              </a:extLst>
            </p:cNvPr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375797" y="3826442"/>
              <a:ext cx="152996" cy="97561"/>
            </a:xfrm>
            <a:prstGeom prst="rect">
              <a:avLst/>
            </a:prstGeom>
          </p:spPr>
        </p:pic>
      </p:grpSp>
      <p:grpSp>
        <p:nvGrpSpPr>
          <p:cNvPr id="50" name="object 52">
            <a:extLst>
              <a:ext uri="{FF2B5EF4-FFF2-40B4-BE49-F238E27FC236}">
                <a16:creationId xmlns:a16="http://schemas.microsoft.com/office/drawing/2014/main" id="{55F53C10-E824-4B5C-89AB-0781ACCD2551}"/>
              </a:ext>
            </a:extLst>
          </p:cNvPr>
          <p:cNvGrpSpPr/>
          <p:nvPr/>
        </p:nvGrpSpPr>
        <p:grpSpPr>
          <a:xfrm>
            <a:off x="6065940" y="3566737"/>
            <a:ext cx="1097280" cy="175260"/>
            <a:chOff x="5012994" y="3474373"/>
            <a:chExt cx="1097280" cy="175260"/>
          </a:xfrm>
        </p:grpSpPr>
        <p:pic>
          <p:nvPicPr>
            <p:cNvPr id="51" name="object 53">
              <a:extLst>
                <a:ext uri="{FF2B5EF4-FFF2-40B4-BE49-F238E27FC236}">
                  <a16:creationId xmlns:a16="http://schemas.microsoft.com/office/drawing/2014/main" id="{1885A81E-65A1-4589-B1E7-B0730C262D44}"/>
                </a:ext>
              </a:extLst>
            </p:cNvPr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012994" y="3478691"/>
              <a:ext cx="1056601" cy="170637"/>
            </a:xfrm>
            <a:prstGeom prst="rect">
              <a:avLst/>
            </a:prstGeom>
          </p:spPr>
        </p:pic>
        <p:sp>
          <p:nvSpPr>
            <p:cNvPr id="52" name="object 54">
              <a:extLst>
                <a:ext uri="{FF2B5EF4-FFF2-40B4-BE49-F238E27FC236}">
                  <a16:creationId xmlns:a16="http://schemas.microsoft.com/office/drawing/2014/main" id="{C6BA4124-227C-41C9-9100-DF561F9CFD88}"/>
                </a:ext>
              </a:extLst>
            </p:cNvPr>
            <p:cNvSpPr/>
            <p:nvPr/>
          </p:nvSpPr>
          <p:spPr>
            <a:xfrm>
              <a:off x="6094082" y="3474373"/>
              <a:ext cx="16510" cy="137160"/>
            </a:xfrm>
            <a:custGeom>
              <a:avLst/>
              <a:gdLst/>
              <a:ahLst/>
              <a:cxnLst/>
              <a:rect l="l" t="t" r="r" b="b"/>
              <a:pathLst>
                <a:path w="16510" h="137160">
                  <a:moveTo>
                    <a:pt x="16192" y="0"/>
                  </a:moveTo>
                  <a:lnTo>
                    <a:pt x="0" y="0"/>
                  </a:lnTo>
                  <a:lnTo>
                    <a:pt x="0" y="137160"/>
                  </a:lnTo>
                  <a:lnTo>
                    <a:pt x="16192" y="137160"/>
                  </a:lnTo>
                  <a:lnTo>
                    <a:pt x="161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5">
            <a:extLst>
              <a:ext uri="{FF2B5EF4-FFF2-40B4-BE49-F238E27FC236}">
                <a16:creationId xmlns:a16="http://schemas.microsoft.com/office/drawing/2014/main" id="{F15A2507-4688-44AB-8D78-48E71BB4978D}"/>
              </a:ext>
            </a:extLst>
          </p:cNvPr>
          <p:cNvGrpSpPr/>
          <p:nvPr/>
        </p:nvGrpSpPr>
        <p:grpSpPr>
          <a:xfrm>
            <a:off x="7221552" y="3573569"/>
            <a:ext cx="534035" cy="132715"/>
            <a:chOff x="6168606" y="3481205"/>
            <a:chExt cx="534035" cy="132715"/>
          </a:xfrm>
        </p:grpSpPr>
        <p:pic>
          <p:nvPicPr>
            <p:cNvPr id="54" name="object 56">
              <a:extLst>
                <a:ext uri="{FF2B5EF4-FFF2-40B4-BE49-F238E27FC236}">
                  <a16:creationId xmlns:a16="http://schemas.microsoft.com/office/drawing/2014/main" id="{8970A382-159F-4A4C-9765-65CBBAAD59DD}"/>
                </a:ext>
              </a:extLst>
            </p:cNvPr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168606" y="3481205"/>
              <a:ext cx="267830" cy="132118"/>
            </a:xfrm>
            <a:prstGeom prst="rect">
              <a:avLst/>
            </a:prstGeom>
          </p:spPr>
        </p:pic>
        <p:pic>
          <p:nvPicPr>
            <p:cNvPr id="55" name="object 57">
              <a:extLst>
                <a:ext uri="{FF2B5EF4-FFF2-40B4-BE49-F238E27FC236}">
                  <a16:creationId xmlns:a16="http://schemas.microsoft.com/office/drawing/2014/main" id="{2F500530-CF25-4E31-91C4-F9FD34E2AC90}"/>
                </a:ext>
              </a:extLst>
            </p:cNvPr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455524" y="3515762"/>
              <a:ext cx="73799" cy="95770"/>
            </a:xfrm>
            <a:prstGeom prst="rect">
              <a:avLst/>
            </a:prstGeom>
          </p:spPr>
        </p:pic>
        <p:pic>
          <p:nvPicPr>
            <p:cNvPr id="56" name="object 58">
              <a:extLst>
                <a:ext uri="{FF2B5EF4-FFF2-40B4-BE49-F238E27FC236}">
                  <a16:creationId xmlns:a16="http://schemas.microsoft.com/office/drawing/2014/main" id="{450249D2-41B5-4362-99F7-201293651FA8}"/>
                </a:ext>
              </a:extLst>
            </p:cNvPr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549123" y="3515762"/>
              <a:ext cx="152996" cy="97561"/>
            </a:xfrm>
            <a:prstGeom prst="rect">
              <a:avLst/>
            </a:prstGeom>
          </p:spPr>
        </p:pic>
      </p:grpSp>
      <p:pic>
        <p:nvPicPr>
          <p:cNvPr id="57" name="object 59">
            <a:extLst>
              <a:ext uri="{FF2B5EF4-FFF2-40B4-BE49-F238E27FC236}">
                <a16:creationId xmlns:a16="http://schemas.microsoft.com/office/drawing/2014/main" id="{2577F2E5-D281-4F7D-AEDA-58D0A67BAB2A}"/>
              </a:ext>
            </a:extLst>
          </p:cNvPr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4384029" y="3481418"/>
            <a:ext cx="99352" cy="94310"/>
          </a:xfrm>
          <a:prstGeom prst="rect">
            <a:avLst/>
          </a:prstGeom>
        </p:spPr>
      </p:pic>
      <p:sp>
        <p:nvSpPr>
          <p:cNvPr id="58" name="object 60">
            <a:extLst>
              <a:ext uri="{FF2B5EF4-FFF2-40B4-BE49-F238E27FC236}">
                <a16:creationId xmlns:a16="http://schemas.microsoft.com/office/drawing/2014/main" id="{F15DFF75-D4E9-4947-861A-60BA8617B846}"/>
              </a:ext>
            </a:extLst>
          </p:cNvPr>
          <p:cNvSpPr/>
          <p:nvPr/>
        </p:nvSpPr>
        <p:spPr>
          <a:xfrm>
            <a:off x="4529824" y="3524966"/>
            <a:ext cx="92710" cy="32384"/>
          </a:xfrm>
          <a:custGeom>
            <a:avLst/>
            <a:gdLst/>
            <a:ahLst/>
            <a:cxnLst/>
            <a:rect l="l" t="t" r="r" b="b"/>
            <a:pathLst>
              <a:path w="92710" h="32385">
                <a:moveTo>
                  <a:pt x="90360" y="0"/>
                </a:moveTo>
                <a:lnTo>
                  <a:pt x="1435" y="0"/>
                </a:lnTo>
                <a:lnTo>
                  <a:pt x="1079" y="368"/>
                </a:lnTo>
                <a:lnTo>
                  <a:pt x="355" y="723"/>
                </a:lnTo>
                <a:lnTo>
                  <a:pt x="355" y="1092"/>
                </a:lnTo>
                <a:lnTo>
                  <a:pt x="0" y="1447"/>
                </a:lnTo>
                <a:lnTo>
                  <a:pt x="0" y="3606"/>
                </a:lnTo>
                <a:lnTo>
                  <a:pt x="355" y="3962"/>
                </a:lnTo>
                <a:lnTo>
                  <a:pt x="355" y="4330"/>
                </a:lnTo>
                <a:lnTo>
                  <a:pt x="1079" y="5041"/>
                </a:lnTo>
                <a:lnTo>
                  <a:pt x="1435" y="5041"/>
                </a:lnTo>
                <a:lnTo>
                  <a:pt x="1803" y="5410"/>
                </a:lnTo>
                <a:lnTo>
                  <a:pt x="90004" y="5410"/>
                </a:lnTo>
                <a:lnTo>
                  <a:pt x="90360" y="5041"/>
                </a:lnTo>
                <a:lnTo>
                  <a:pt x="91084" y="4686"/>
                </a:lnTo>
                <a:lnTo>
                  <a:pt x="91440" y="4330"/>
                </a:lnTo>
                <a:lnTo>
                  <a:pt x="91440" y="3962"/>
                </a:lnTo>
                <a:lnTo>
                  <a:pt x="91795" y="3606"/>
                </a:lnTo>
                <a:lnTo>
                  <a:pt x="91795" y="3251"/>
                </a:lnTo>
                <a:lnTo>
                  <a:pt x="92163" y="2527"/>
                </a:lnTo>
                <a:lnTo>
                  <a:pt x="92163" y="2171"/>
                </a:lnTo>
                <a:lnTo>
                  <a:pt x="91795" y="1803"/>
                </a:lnTo>
                <a:lnTo>
                  <a:pt x="91440" y="1092"/>
                </a:lnTo>
                <a:lnTo>
                  <a:pt x="91440" y="723"/>
                </a:lnTo>
                <a:lnTo>
                  <a:pt x="91084" y="368"/>
                </a:lnTo>
                <a:lnTo>
                  <a:pt x="90360" y="0"/>
                </a:lnTo>
                <a:close/>
              </a:path>
              <a:path w="92710" h="32385">
                <a:moveTo>
                  <a:pt x="90004" y="26644"/>
                </a:moveTo>
                <a:lnTo>
                  <a:pt x="1803" y="26644"/>
                </a:lnTo>
                <a:lnTo>
                  <a:pt x="1435" y="27000"/>
                </a:lnTo>
                <a:lnTo>
                  <a:pt x="1079" y="27000"/>
                </a:lnTo>
                <a:lnTo>
                  <a:pt x="355" y="27724"/>
                </a:lnTo>
                <a:lnTo>
                  <a:pt x="355" y="28079"/>
                </a:lnTo>
                <a:lnTo>
                  <a:pt x="0" y="28448"/>
                </a:lnTo>
                <a:lnTo>
                  <a:pt x="0" y="30606"/>
                </a:lnTo>
                <a:lnTo>
                  <a:pt x="355" y="30962"/>
                </a:lnTo>
                <a:lnTo>
                  <a:pt x="355" y="31330"/>
                </a:lnTo>
                <a:lnTo>
                  <a:pt x="1079" y="31686"/>
                </a:lnTo>
                <a:lnTo>
                  <a:pt x="1435" y="32042"/>
                </a:lnTo>
                <a:lnTo>
                  <a:pt x="90360" y="32042"/>
                </a:lnTo>
                <a:lnTo>
                  <a:pt x="91084" y="31686"/>
                </a:lnTo>
                <a:lnTo>
                  <a:pt x="91440" y="31330"/>
                </a:lnTo>
                <a:lnTo>
                  <a:pt x="91440" y="30962"/>
                </a:lnTo>
                <a:lnTo>
                  <a:pt x="91795" y="30606"/>
                </a:lnTo>
                <a:lnTo>
                  <a:pt x="92163" y="29883"/>
                </a:lnTo>
                <a:lnTo>
                  <a:pt x="92163" y="28448"/>
                </a:lnTo>
                <a:lnTo>
                  <a:pt x="91440" y="27724"/>
                </a:lnTo>
                <a:lnTo>
                  <a:pt x="90004" y="26644"/>
                </a:lnTo>
                <a:close/>
              </a:path>
            </a:pathLst>
          </a:custGeom>
          <a:solidFill>
            <a:srgbClr val="22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9" name="object 61">
            <a:extLst>
              <a:ext uri="{FF2B5EF4-FFF2-40B4-BE49-F238E27FC236}">
                <a16:creationId xmlns:a16="http://schemas.microsoft.com/office/drawing/2014/main" id="{5DFED611-D42A-4DFA-9893-F80A6B1B15F3}"/>
              </a:ext>
            </a:extLst>
          </p:cNvPr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4674909" y="3478167"/>
            <a:ext cx="98272" cy="100444"/>
          </a:xfrm>
          <a:prstGeom prst="rect">
            <a:avLst/>
          </a:prstGeom>
        </p:spPr>
      </p:pic>
      <p:pic>
        <p:nvPicPr>
          <p:cNvPr id="60" name="object 62">
            <a:extLst>
              <a:ext uri="{FF2B5EF4-FFF2-40B4-BE49-F238E27FC236}">
                <a16:creationId xmlns:a16="http://schemas.microsoft.com/office/drawing/2014/main" id="{930F0AD6-62D1-4ABB-A577-15122BBD04A6}"/>
              </a:ext>
            </a:extLst>
          </p:cNvPr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4893425" y="3420928"/>
            <a:ext cx="485279" cy="257759"/>
          </a:xfrm>
          <a:prstGeom prst="rect">
            <a:avLst/>
          </a:prstGeom>
        </p:spPr>
      </p:pic>
      <p:pic>
        <p:nvPicPr>
          <p:cNvPr id="61" name="object 63">
            <a:extLst>
              <a:ext uri="{FF2B5EF4-FFF2-40B4-BE49-F238E27FC236}">
                <a16:creationId xmlns:a16="http://schemas.microsoft.com/office/drawing/2014/main" id="{5F79896F-BF76-42E7-B315-F3B602FE0547}"/>
              </a:ext>
            </a:extLst>
          </p:cNvPr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4405631" y="3035013"/>
            <a:ext cx="951471" cy="258838"/>
          </a:xfrm>
          <a:prstGeom prst="rect">
            <a:avLst/>
          </a:prstGeom>
        </p:spPr>
      </p:pic>
      <p:pic>
        <p:nvPicPr>
          <p:cNvPr id="62" name="object 64">
            <a:extLst>
              <a:ext uri="{FF2B5EF4-FFF2-40B4-BE49-F238E27FC236}">
                <a16:creationId xmlns:a16="http://schemas.microsoft.com/office/drawing/2014/main" id="{60AF3C43-7362-4870-A544-820A31CEA61D}"/>
              </a:ext>
            </a:extLst>
          </p:cNvPr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4272789" y="2664567"/>
            <a:ext cx="1217510" cy="267487"/>
          </a:xfrm>
          <a:prstGeom prst="rect">
            <a:avLst/>
          </a:prstGeom>
        </p:spPr>
      </p:pic>
      <p:pic>
        <p:nvPicPr>
          <p:cNvPr id="63" name="object 65">
            <a:extLst>
              <a:ext uri="{FF2B5EF4-FFF2-40B4-BE49-F238E27FC236}">
                <a16:creationId xmlns:a16="http://schemas.microsoft.com/office/drawing/2014/main" id="{4CA9A188-DA1A-415E-B8CF-B5F3F35A7F09}"/>
              </a:ext>
            </a:extLst>
          </p:cNvPr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6426401" y="2261367"/>
            <a:ext cx="665817" cy="573040"/>
          </a:xfrm>
          <a:prstGeom prst="rect">
            <a:avLst/>
          </a:prstGeom>
        </p:spPr>
      </p:pic>
      <p:grpSp>
        <p:nvGrpSpPr>
          <p:cNvPr id="64" name="object 66">
            <a:extLst>
              <a:ext uri="{FF2B5EF4-FFF2-40B4-BE49-F238E27FC236}">
                <a16:creationId xmlns:a16="http://schemas.microsoft.com/office/drawing/2014/main" id="{0CEEEC8D-60D2-460B-8223-5CE737D2B99A}"/>
              </a:ext>
            </a:extLst>
          </p:cNvPr>
          <p:cNvGrpSpPr/>
          <p:nvPr/>
        </p:nvGrpSpPr>
        <p:grpSpPr>
          <a:xfrm>
            <a:off x="3534066" y="2238698"/>
            <a:ext cx="527050" cy="200025"/>
            <a:chOff x="2481120" y="2146334"/>
            <a:chExt cx="527050" cy="200025"/>
          </a:xfrm>
        </p:grpSpPr>
        <p:sp>
          <p:nvSpPr>
            <p:cNvPr id="65" name="object 67">
              <a:extLst>
                <a:ext uri="{FF2B5EF4-FFF2-40B4-BE49-F238E27FC236}">
                  <a16:creationId xmlns:a16="http://schemas.microsoft.com/office/drawing/2014/main" id="{F2EA72E6-BBB2-4858-B62A-6DF5C943985B}"/>
                </a:ext>
              </a:extLst>
            </p:cNvPr>
            <p:cNvSpPr/>
            <p:nvPr/>
          </p:nvSpPr>
          <p:spPr>
            <a:xfrm>
              <a:off x="2490838" y="2190606"/>
              <a:ext cx="379095" cy="146050"/>
            </a:xfrm>
            <a:custGeom>
              <a:avLst/>
              <a:gdLst/>
              <a:ahLst/>
              <a:cxnLst/>
              <a:rect l="l" t="t" r="r" b="b"/>
              <a:pathLst>
                <a:path w="379094" h="146050">
                  <a:moveTo>
                    <a:pt x="0" y="145808"/>
                  </a:moveTo>
                  <a:lnTo>
                    <a:pt x="41302" y="107882"/>
                  </a:lnTo>
                  <a:lnTo>
                    <a:pt x="83836" y="77054"/>
                  </a:lnTo>
                  <a:lnTo>
                    <a:pt x="127854" y="52588"/>
                  </a:lnTo>
                  <a:lnTo>
                    <a:pt x="173610" y="33751"/>
                  </a:lnTo>
                  <a:lnTo>
                    <a:pt x="221357" y="19808"/>
                  </a:lnTo>
                  <a:lnTo>
                    <a:pt x="271349" y="10025"/>
                  </a:lnTo>
                  <a:lnTo>
                    <a:pt x="323840" y="3667"/>
                  </a:lnTo>
                  <a:lnTo>
                    <a:pt x="379082" y="0"/>
                  </a:lnTo>
                </a:path>
              </a:pathLst>
            </a:custGeom>
            <a:ln w="19435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8">
              <a:extLst>
                <a:ext uri="{FF2B5EF4-FFF2-40B4-BE49-F238E27FC236}">
                  <a16:creationId xmlns:a16="http://schemas.microsoft.com/office/drawing/2014/main" id="{23B5DA9B-7FE3-4556-A71C-E2A9B971F686}"/>
                </a:ext>
              </a:extLst>
            </p:cNvPr>
            <p:cNvSpPr/>
            <p:nvPr/>
          </p:nvSpPr>
          <p:spPr>
            <a:xfrm>
              <a:off x="2838234" y="2146334"/>
              <a:ext cx="170180" cy="90805"/>
            </a:xfrm>
            <a:custGeom>
              <a:avLst/>
              <a:gdLst/>
              <a:ahLst/>
              <a:cxnLst/>
              <a:rect l="l" t="t" r="r" b="b"/>
              <a:pathLst>
                <a:path w="170180" h="90805">
                  <a:moveTo>
                    <a:pt x="0" y="0"/>
                  </a:moveTo>
                  <a:lnTo>
                    <a:pt x="1803" y="90360"/>
                  </a:lnTo>
                  <a:lnTo>
                    <a:pt x="169570" y="42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7" name="object 69">
            <a:extLst>
              <a:ext uri="{FF2B5EF4-FFF2-40B4-BE49-F238E27FC236}">
                <a16:creationId xmlns:a16="http://schemas.microsoft.com/office/drawing/2014/main" id="{80CBF3AC-5DDE-4197-A5AF-0E8BD9D021B4}"/>
              </a:ext>
            </a:extLst>
          </p:cNvPr>
          <p:cNvGrpSpPr/>
          <p:nvPr/>
        </p:nvGrpSpPr>
        <p:grpSpPr>
          <a:xfrm>
            <a:off x="5523064" y="1896687"/>
            <a:ext cx="526415" cy="200025"/>
            <a:chOff x="4470118" y="1804323"/>
            <a:chExt cx="526415" cy="200025"/>
          </a:xfrm>
        </p:grpSpPr>
        <p:sp>
          <p:nvSpPr>
            <p:cNvPr id="68" name="object 70">
              <a:extLst>
                <a:ext uri="{FF2B5EF4-FFF2-40B4-BE49-F238E27FC236}">
                  <a16:creationId xmlns:a16="http://schemas.microsoft.com/office/drawing/2014/main" id="{5E5E9287-8667-4A4F-A082-4B19C600B464}"/>
                </a:ext>
              </a:extLst>
            </p:cNvPr>
            <p:cNvSpPr/>
            <p:nvPr/>
          </p:nvSpPr>
          <p:spPr>
            <a:xfrm>
              <a:off x="4479836" y="1848252"/>
              <a:ext cx="379095" cy="146050"/>
            </a:xfrm>
            <a:custGeom>
              <a:avLst/>
              <a:gdLst/>
              <a:ahLst/>
              <a:cxnLst/>
              <a:rect l="l" t="t" r="r" b="b"/>
              <a:pathLst>
                <a:path w="379095" h="146050">
                  <a:moveTo>
                    <a:pt x="0" y="145796"/>
                  </a:moveTo>
                  <a:lnTo>
                    <a:pt x="41186" y="107873"/>
                  </a:lnTo>
                  <a:lnTo>
                    <a:pt x="83636" y="77047"/>
                  </a:lnTo>
                  <a:lnTo>
                    <a:pt x="127604" y="52582"/>
                  </a:lnTo>
                  <a:lnTo>
                    <a:pt x="173343" y="33745"/>
                  </a:lnTo>
                  <a:lnTo>
                    <a:pt x="221107" y="19802"/>
                  </a:lnTo>
                  <a:lnTo>
                    <a:pt x="271149" y="10020"/>
                  </a:lnTo>
                  <a:lnTo>
                    <a:pt x="323723" y="3663"/>
                  </a:lnTo>
                  <a:lnTo>
                    <a:pt x="379082" y="0"/>
                  </a:lnTo>
                </a:path>
              </a:pathLst>
            </a:custGeom>
            <a:ln w="19435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71">
              <a:extLst>
                <a:ext uri="{FF2B5EF4-FFF2-40B4-BE49-F238E27FC236}">
                  <a16:creationId xmlns:a16="http://schemas.microsoft.com/office/drawing/2014/main" id="{681652DC-597D-4F88-AC39-1EB34C622896}"/>
                </a:ext>
              </a:extLst>
            </p:cNvPr>
            <p:cNvSpPr/>
            <p:nvPr/>
          </p:nvSpPr>
          <p:spPr>
            <a:xfrm>
              <a:off x="4827244" y="1804323"/>
              <a:ext cx="169545" cy="90805"/>
            </a:xfrm>
            <a:custGeom>
              <a:avLst/>
              <a:gdLst/>
              <a:ahLst/>
              <a:cxnLst/>
              <a:rect l="l" t="t" r="r" b="b"/>
              <a:pathLst>
                <a:path w="169545" h="90805">
                  <a:moveTo>
                    <a:pt x="0" y="0"/>
                  </a:moveTo>
                  <a:lnTo>
                    <a:pt x="1790" y="90360"/>
                  </a:lnTo>
                  <a:lnTo>
                    <a:pt x="169189" y="417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0" name="object 72">
            <a:extLst>
              <a:ext uri="{FF2B5EF4-FFF2-40B4-BE49-F238E27FC236}">
                <a16:creationId xmlns:a16="http://schemas.microsoft.com/office/drawing/2014/main" id="{4C810D21-8576-4EA5-8BD3-06E933E2EED2}"/>
              </a:ext>
            </a:extLst>
          </p:cNvPr>
          <p:cNvGrpSpPr/>
          <p:nvPr/>
        </p:nvGrpSpPr>
        <p:grpSpPr>
          <a:xfrm>
            <a:off x="3714789" y="5145690"/>
            <a:ext cx="361950" cy="137160"/>
            <a:chOff x="2661843" y="5053326"/>
            <a:chExt cx="361950" cy="137160"/>
          </a:xfrm>
        </p:grpSpPr>
        <p:sp>
          <p:nvSpPr>
            <p:cNvPr id="71" name="object 73">
              <a:extLst>
                <a:ext uri="{FF2B5EF4-FFF2-40B4-BE49-F238E27FC236}">
                  <a16:creationId xmlns:a16="http://schemas.microsoft.com/office/drawing/2014/main" id="{5CA0EE37-B3B3-4E50-85F3-A8615447B080}"/>
                </a:ext>
              </a:extLst>
            </p:cNvPr>
            <p:cNvSpPr/>
            <p:nvPr/>
          </p:nvSpPr>
          <p:spPr>
            <a:xfrm>
              <a:off x="2661843" y="5055485"/>
              <a:ext cx="43815" cy="132715"/>
            </a:xfrm>
            <a:custGeom>
              <a:avLst/>
              <a:gdLst/>
              <a:ahLst/>
              <a:cxnLst/>
              <a:rect l="l" t="t" r="r" b="b"/>
              <a:pathLst>
                <a:path w="43814" h="132714">
                  <a:moveTo>
                    <a:pt x="43192" y="0"/>
                  </a:moveTo>
                  <a:lnTo>
                    <a:pt x="28790" y="0"/>
                  </a:lnTo>
                  <a:lnTo>
                    <a:pt x="0" y="15849"/>
                  </a:lnTo>
                  <a:lnTo>
                    <a:pt x="3238" y="28803"/>
                  </a:lnTo>
                  <a:lnTo>
                    <a:pt x="25920" y="16560"/>
                  </a:lnTo>
                  <a:lnTo>
                    <a:pt x="26276" y="16560"/>
                  </a:lnTo>
                  <a:lnTo>
                    <a:pt x="26276" y="132486"/>
                  </a:lnTo>
                  <a:lnTo>
                    <a:pt x="43192" y="132486"/>
                  </a:lnTo>
                  <a:lnTo>
                    <a:pt x="43192" y="0"/>
                  </a:lnTo>
                  <a:close/>
                </a:path>
              </a:pathLst>
            </a:custGeom>
            <a:solidFill>
              <a:srgbClr val="5758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4">
              <a:extLst>
                <a:ext uri="{FF2B5EF4-FFF2-40B4-BE49-F238E27FC236}">
                  <a16:creationId xmlns:a16="http://schemas.microsoft.com/office/drawing/2014/main" id="{1012A2C4-B624-480F-BBD4-22C7EAA82258}"/>
                </a:ext>
              </a:extLst>
            </p:cNvPr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746438" y="5053326"/>
              <a:ext cx="277202" cy="136804"/>
            </a:xfrm>
            <a:prstGeom prst="rect">
              <a:avLst/>
            </a:prstGeom>
          </p:spPr>
        </p:pic>
      </p:grpSp>
      <p:grpSp>
        <p:nvGrpSpPr>
          <p:cNvPr id="73" name="object 75">
            <a:extLst>
              <a:ext uri="{FF2B5EF4-FFF2-40B4-BE49-F238E27FC236}">
                <a16:creationId xmlns:a16="http://schemas.microsoft.com/office/drawing/2014/main" id="{1362C2A7-4E60-4A09-B2F5-35A9BE40631D}"/>
              </a:ext>
            </a:extLst>
          </p:cNvPr>
          <p:cNvGrpSpPr/>
          <p:nvPr/>
        </p:nvGrpSpPr>
        <p:grpSpPr>
          <a:xfrm>
            <a:off x="5581385" y="5110777"/>
            <a:ext cx="361950" cy="136525"/>
            <a:chOff x="4528439" y="5018413"/>
            <a:chExt cx="361950" cy="136525"/>
          </a:xfrm>
        </p:grpSpPr>
        <p:sp>
          <p:nvSpPr>
            <p:cNvPr id="74" name="object 76">
              <a:extLst>
                <a:ext uri="{FF2B5EF4-FFF2-40B4-BE49-F238E27FC236}">
                  <a16:creationId xmlns:a16="http://schemas.microsoft.com/office/drawing/2014/main" id="{0A81C6A2-3197-476D-9CFD-CBDFB864E64E}"/>
                </a:ext>
              </a:extLst>
            </p:cNvPr>
            <p:cNvSpPr/>
            <p:nvPr/>
          </p:nvSpPr>
          <p:spPr>
            <a:xfrm>
              <a:off x="4528439" y="5020204"/>
              <a:ext cx="43815" cy="133350"/>
            </a:xfrm>
            <a:custGeom>
              <a:avLst/>
              <a:gdLst/>
              <a:ahLst/>
              <a:cxnLst/>
              <a:rect l="l" t="t" r="r" b="b"/>
              <a:pathLst>
                <a:path w="43814" h="133350">
                  <a:moveTo>
                    <a:pt x="43205" y="0"/>
                  </a:moveTo>
                  <a:lnTo>
                    <a:pt x="28803" y="0"/>
                  </a:lnTo>
                  <a:lnTo>
                    <a:pt x="0" y="15849"/>
                  </a:lnTo>
                  <a:lnTo>
                    <a:pt x="3238" y="29159"/>
                  </a:lnTo>
                  <a:lnTo>
                    <a:pt x="25920" y="16560"/>
                  </a:lnTo>
                  <a:lnTo>
                    <a:pt x="26276" y="16560"/>
                  </a:lnTo>
                  <a:lnTo>
                    <a:pt x="26276" y="132842"/>
                  </a:lnTo>
                  <a:lnTo>
                    <a:pt x="43205" y="132842"/>
                  </a:lnTo>
                  <a:lnTo>
                    <a:pt x="43205" y="0"/>
                  </a:lnTo>
                  <a:close/>
                </a:path>
              </a:pathLst>
            </a:custGeom>
            <a:solidFill>
              <a:srgbClr val="5758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7">
              <a:extLst>
                <a:ext uri="{FF2B5EF4-FFF2-40B4-BE49-F238E27FC236}">
                  <a16:creationId xmlns:a16="http://schemas.microsoft.com/office/drawing/2014/main" id="{13857CF9-FCB3-4E16-9F27-3C7CA55D59F0}"/>
                </a:ext>
              </a:extLst>
            </p:cNvPr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613757" y="5018413"/>
              <a:ext cx="173520" cy="136436"/>
            </a:xfrm>
            <a:prstGeom prst="rect">
              <a:avLst/>
            </a:prstGeom>
          </p:spPr>
        </p:pic>
        <p:pic>
          <p:nvPicPr>
            <p:cNvPr id="76" name="object 78">
              <a:extLst>
                <a:ext uri="{FF2B5EF4-FFF2-40B4-BE49-F238E27FC236}">
                  <a16:creationId xmlns:a16="http://schemas.microsoft.com/office/drawing/2014/main" id="{7E01AF2A-BCBB-4558-83B0-38FBFF17651F}"/>
                </a:ext>
              </a:extLst>
            </p:cNvPr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807077" y="5018413"/>
              <a:ext cx="83159" cy="136436"/>
            </a:xfrm>
            <a:prstGeom prst="rect">
              <a:avLst/>
            </a:prstGeom>
          </p:spPr>
        </p:pic>
      </p:grpSp>
      <p:pic>
        <p:nvPicPr>
          <p:cNvPr id="77" name="object 79">
            <a:extLst>
              <a:ext uri="{FF2B5EF4-FFF2-40B4-BE49-F238E27FC236}">
                <a16:creationId xmlns:a16="http://schemas.microsoft.com/office/drawing/2014/main" id="{1A09D76E-F9D7-415E-9FDB-02534FB0196E}"/>
              </a:ext>
            </a:extLst>
          </p:cNvPr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7501269" y="5110409"/>
            <a:ext cx="372592" cy="136804"/>
          </a:xfrm>
          <a:prstGeom prst="rect">
            <a:avLst/>
          </a:prstGeom>
        </p:spPr>
      </p:pic>
      <p:grpSp>
        <p:nvGrpSpPr>
          <p:cNvPr id="78" name="object 80">
            <a:extLst>
              <a:ext uri="{FF2B5EF4-FFF2-40B4-BE49-F238E27FC236}">
                <a16:creationId xmlns:a16="http://schemas.microsoft.com/office/drawing/2014/main" id="{0818098E-A670-4151-A57E-6F6551CD2788}"/>
              </a:ext>
            </a:extLst>
          </p:cNvPr>
          <p:cNvGrpSpPr/>
          <p:nvPr/>
        </p:nvGrpSpPr>
        <p:grpSpPr>
          <a:xfrm>
            <a:off x="2546948" y="2979020"/>
            <a:ext cx="831850" cy="1054735"/>
            <a:chOff x="1494002" y="2886656"/>
            <a:chExt cx="831850" cy="1054735"/>
          </a:xfrm>
        </p:grpSpPr>
        <p:sp>
          <p:nvSpPr>
            <p:cNvPr id="79" name="object 81">
              <a:extLst>
                <a:ext uri="{FF2B5EF4-FFF2-40B4-BE49-F238E27FC236}">
                  <a16:creationId xmlns:a16="http://schemas.microsoft.com/office/drawing/2014/main" id="{792A3DEC-BDEA-4A93-89F4-ACABD7691B10}"/>
                </a:ext>
              </a:extLst>
            </p:cNvPr>
            <p:cNvSpPr/>
            <p:nvPr/>
          </p:nvSpPr>
          <p:spPr>
            <a:xfrm>
              <a:off x="1494002" y="3109464"/>
              <a:ext cx="831850" cy="831850"/>
            </a:xfrm>
            <a:custGeom>
              <a:avLst/>
              <a:gdLst/>
              <a:ahLst/>
              <a:cxnLst/>
              <a:rect l="l" t="t" r="r" b="b"/>
              <a:pathLst>
                <a:path w="831850" h="831850">
                  <a:moveTo>
                    <a:pt x="277202" y="816343"/>
                  </a:moveTo>
                  <a:lnTo>
                    <a:pt x="276479" y="813460"/>
                  </a:lnTo>
                  <a:lnTo>
                    <a:pt x="212763" y="609701"/>
                  </a:lnTo>
                  <a:lnTo>
                    <a:pt x="237959" y="609701"/>
                  </a:lnTo>
                  <a:lnTo>
                    <a:pt x="249478" y="598182"/>
                  </a:lnTo>
                  <a:lnTo>
                    <a:pt x="249478" y="593509"/>
                  </a:lnTo>
                  <a:lnTo>
                    <a:pt x="237959" y="581990"/>
                  </a:lnTo>
                  <a:lnTo>
                    <a:pt x="207721" y="581990"/>
                  </a:lnTo>
                  <a:lnTo>
                    <a:pt x="207721" y="512864"/>
                  </a:lnTo>
                  <a:lnTo>
                    <a:pt x="69113" y="512864"/>
                  </a:lnTo>
                  <a:lnTo>
                    <a:pt x="69113" y="581990"/>
                  </a:lnTo>
                  <a:lnTo>
                    <a:pt x="39243" y="581990"/>
                  </a:lnTo>
                  <a:lnTo>
                    <a:pt x="27711" y="593509"/>
                  </a:lnTo>
                  <a:lnTo>
                    <a:pt x="27711" y="598182"/>
                  </a:lnTo>
                  <a:lnTo>
                    <a:pt x="39243" y="609701"/>
                  </a:lnTo>
                  <a:lnTo>
                    <a:pt x="64439" y="609701"/>
                  </a:lnTo>
                  <a:lnTo>
                    <a:pt x="0" y="816343"/>
                  </a:lnTo>
                  <a:lnTo>
                    <a:pt x="0" y="819950"/>
                  </a:lnTo>
                  <a:lnTo>
                    <a:pt x="711" y="822464"/>
                  </a:lnTo>
                  <a:lnTo>
                    <a:pt x="2882" y="826782"/>
                  </a:lnTo>
                  <a:lnTo>
                    <a:pt x="6832" y="829665"/>
                  </a:lnTo>
                  <a:lnTo>
                    <a:pt x="12598" y="831469"/>
                  </a:lnTo>
                  <a:lnTo>
                    <a:pt x="16192" y="831469"/>
                  </a:lnTo>
                  <a:lnTo>
                    <a:pt x="73431" y="673785"/>
                  </a:lnTo>
                  <a:lnTo>
                    <a:pt x="74879" y="678103"/>
                  </a:lnTo>
                  <a:lnTo>
                    <a:pt x="104038" y="711225"/>
                  </a:lnTo>
                  <a:lnTo>
                    <a:pt x="138582" y="720585"/>
                  </a:lnTo>
                  <a:lnTo>
                    <a:pt x="147485" y="719988"/>
                  </a:lnTo>
                  <a:lnTo>
                    <a:pt x="187375" y="700379"/>
                  </a:lnTo>
                  <a:lnTo>
                    <a:pt x="203758" y="673785"/>
                  </a:lnTo>
                  <a:lnTo>
                    <a:pt x="250202" y="821740"/>
                  </a:lnTo>
                  <a:lnTo>
                    <a:pt x="250202" y="822820"/>
                  </a:lnTo>
                  <a:lnTo>
                    <a:pt x="250913" y="823544"/>
                  </a:lnTo>
                  <a:lnTo>
                    <a:pt x="252361" y="826782"/>
                  </a:lnTo>
                  <a:lnTo>
                    <a:pt x="256311" y="829665"/>
                  </a:lnTo>
                  <a:lnTo>
                    <a:pt x="258483" y="830745"/>
                  </a:lnTo>
                  <a:lnTo>
                    <a:pt x="260997" y="831469"/>
                  </a:lnTo>
                  <a:lnTo>
                    <a:pt x="264591" y="831469"/>
                  </a:lnTo>
                  <a:lnTo>
                    <a:pt x="277202" y="819950"/>
                  </a:lnTo>
                  <a:lnTo>
                    <a:pt x="277202" y="816343"/>
                  </a:lnTo>
                  <a:close/>
                </a:path>
                <a:path w="831850" h="831850">
                  <a:moveTo>
                    <a:pt x="785520" y="458470"/>
                  </a:moveTo>
                  <a:lnTo>
                    <a:pt x="770775" y="415290"/>
                  </a:lnTo>
                  <a:lnTo>
                    <a:pt x="749630" y="381000"/>
                  </a:lnTo>
                  <a:lnTo>
                    <a:pt x="713790" y="345440"/>
                  </a:lnTo>
                  <a:lnTo>
                    <a:pt x="679221" y="323850"/>
                  </a:lnTo>
                  <a:lnTo>
                    <a:pt x="665276" y="318770"/>
                  </a:lnTo>
                  <a:lnTo>
                    <a:pt x="665276" y="309880"/>
                  </a:lnTo>
                  <a:lnTo>
                    <a:pt x="665276" y="166370"/>
                  </a:lnTo>
                  <a:lnTo>
                    <a:pt x="683996" y="166370"/>
                  </a:lnTo>
                  <a:lnTo>
                    <a:pt x="686155" y="165100"/>
                  </a:lnTo>
                  <a:lnTo>
                    <a:pt x="689762" y="162560"/>
                  </a:lnTo>
                  <a:lnTo>
                    <a:pt x="691197" y="160020"/>
                  </a:lnTo>
                  <a:lnTo>
                    <a:pt x="692277" y="157480"/>
                  </a:lnTo>
                  <a:lnTo>
                    <a:pt x="693000" y="156210"/>
                  </a:lnTo>
                  <a:lnTo>
                    <a:pt x="693000" y="95250"/>
                  </a:lnTo>
                  <a:lnTo>
                    <a:pt x="692277" y="92710"/>
                  </a:lnTo>
                  <a:lnTo>
                    <a:pt x="691197" y="91440"/>
                  </a:lnTo>
                  <a:lnTo>
                    <a:pt x="689762" y="88900"/>
                  </a:lnTo>
                  <a:lnTo>
                    <a:pt x="687959" y="86360"/>
                  </a:lnTo>
                  <a:lnTo>
                    <a:pt x="686155" y="85090"/>
                  </a:lnTo>
                  <a:lnTo>
                    <a:pt x="683996" y="83820"/>
                  </a:lnTo>
                  <a:lnTo>
                    <a:pt x="671753" y="83820"/>
                  </a:lnTo>
                  <a:lnTo>
                    <a:pt x="688390" y="41910"/>
                  </a:lnTo>
                  <a:lnTo>
                    <a:pt x="691921" y="33020"/>
                  </a:lnTo>
                  <a:lnTo>
                    <a:pt x="692632" y="31750"/>
                  </a:lnTo>
                  <a:lnTo>
                    <a:pt x="693000" y="30492"/>
                  </a:lnTo>
                  <a:lnTo>
                    <a:pt x="693000" y="26670"/>
                  </a:lnTo>
                  <a:lnTo>
                    <a:pt x="692277" y="24142"/>
                  </a:lnTo>
                  <a:lnTo>
                    <a:pt x="681482" y="13970"/>
                  </a:lnTo>
                  <a:lnTo>
                    <a:pt x="658431" y="13970"/>
                  </a:lnTo>
                  <a:lnTo>
                    <a:pt x="658431" y="41910"/>
                  </a:lnTo>
                  <a:lnTo>
                    <a:pt x="641883" y="83820"/>
                  </a:lnTo>
                  <a:lnTo>
                    <a:pt x="637552" y="83820"/>
                  </a:lnTo>
                  <a:lnTo>
                    <a:pt x="637552" y="166370"/>
                  </a:lnTo>
                  <a:lnTo>
                    <a:pt x="637552" y="309880"/>
                  </a:lnTo>
                  <a:lnTo>
                    <a:pt x="635038" y="309880"/>
                  </a:lnTo>
                  <a:lnTo>
                    <a:pt x="630351" y="308610"/>
                  </a:lnTo>
                  <a:lnTo>
                    <a:pt x="620280" y="307340"/>
                  </a:lnTo>
                  <a:lnTo>
                    <a:pt x="617042" y="307340"/>
                  </a:lnTo>
                  <a:lnTo>
                    <a:pt x="615594" y="306070"/>
                  </a:lnTo>
                  <a:lnTo>
                    <a:pt x="609117" y="306070"/>
                  </a:lnTo>
                  <a:lnTo>
                    <a:pt x="602272" y="304800"/>
                  </a:lnTo>
                  <a:lnTo>
                    <a:pt x="589318" y="304800"/>
                  </a:lnTo>
                  <a:lnTo>
                    <a:pt x="582841" y="306070"/>
                  </a:lnTo>
                  <a:lnTo>
                    <a:pt x="576351" y="306070"/>
                  </a:lnTo>
                  <a:lnTo>
                    <a:pt x="574916" y="307340"/>
                  </a:lnTo>
                  <a:lnTo>
                    <a:pt x="571677" y="307340"/>
                  </a:lnTo>
                  <a:lnTo>
                    <a:pt x="561594" y="308610"/>
                  </a:lnTo>
                  <a:lnTo>
                    <a:pt x="556552" y="309880"/>
                  </a:lnTo>
                  <a:lnTo>
                    <a:pt x="554393" y="309880"/>
                  </a:lnTo>
                  <a:lnTo>
                    <a:pt x="554393" y="236220"/>
                  </a:lnTo>
                  <a:lnTo>
                    <a:pt x="554393" y="166370"/>
                  </a:lnTo>
                  <a:lnTo>
                    <a:pt x="637552" y="166370"/>
                  </a:lnTo>
                  <a:lnTo>
                    <a:pt x="637552" y="83820"/>
                  </a:lnTo>
                  <a:lnTo>
                    <a:pt x="549719" y="83820"/>
                  </a:lnTo>
                  <a:lnTo>
                    <a:pt x="533158" y="41910"/>
                  </a:lnTo>
                  <a:lnTo>
                    <a:pt x="658431" y="41910"/>
                  </a:lnTo>
                  <a:lnTo>
                    <a:pt x="658431" y="13970"/>
                  </a:lnTo>
                  <a:lnTo>
                    <a:pt x="510476" y="13970"/>
                  </a:lnTo>
                  <a:lnTo>
                    <a:pt x="507961" y="15240"/>
                  </a:lnTo>
                  <a:lnTo>
                    <a:pt x="503631" y="17792"/>
                  </a:lnTo>
                  <a:lnTo>
                    <a:pt x="501840" y="19050"/>
                  </a:lnTo>
                  <a:lnTo>
                    <a:pt x="499681" y="24142"/>
                  </a:lnTo>
                  <a:lnTo>
                    <a:pt x="498957" y="26670"/>
                  </a:lnTo>
                  <a:lnTo>
                    <a:pt x="498957" y="30492"/>
                  </a:lnTo>
                  <a:lnTo>
                    <a:pt x="499313" y="31750"/>
                  </a:lnTo>
                  <a:lnTo>
                    <a:pt x="519836" y="83820"/>
                  </a:lnTo>
                  <a:lnTo>
                    <a:pt x="507961" y="83820"/>
                  </a:lnTo>
                  <a:lnTo>
                    <a:pt x="503631" y="86360"/>
                  </a:lnTo>
                  <a:lnTo>
                    <a:pt x="501840" y="88900"/>
                  </a:lnTo>
                  <a:lnTo>
                    <a:pt x="500761" y="91440"/>
                  </a:lnTo>
                  <a:lnTo>
                    <a:pt x="499681" y="92710"/>
                  </a:lnTo>
                  <a:lnTo>
                    <a:pt x="498957" y="95250"/>
                  </a:lnTo>
                  <a:lnTo>
                    <a:pt x="498957" y="156210"/>
                  </a:lnTo>
                  <a:lnTo>
                    <a:pt x="499681" y="157480"/>
                  </a:lnTo>
                  <a:lnTo>
                    <a:pt x="501840" y="162560"/>
                  </a:lnTo>
                  <a:lnTo>
                    <a:pt x="503631" y="163830"/>
                  </a:lnTo>
                  <a:lnTo>
                    <a:pt x="507961" y="166370"/>
                  </a:lnTo>
                  <a:lnTo>
                    <a:pt x="526681" y="166370"/>
                  </a:lnTo>
                  <a:lnTo>
                    <a:pt x="526681" y="236220"/>
                  </a:lnTo>
                  <a:lnTo>
                    <a:pt x="471233" y="236220"/>
                  </a:lnTo>
                  <a:lnTo>
                    <a:pt x="471233" y="139700"/>
                  </a:lnTo>
                  <a:lnTo>
                    <a:pt x="471233" y="123190"/>
                  </a:lnTo>
                  <a:lnTo>
                    <a:pt x="470522" y="120650"/>
                  </a:lnTo>
                  <a:lnTo>
                    <a:pt x="469442" y="118110"/>
                  </a:lnTo>
                  <a:lnTo>
                    <a:pt x="467995" y="116840"/>
                  </a:lnTo>
                  <a:lnTo>
                    <a:pt x="466191" y="114300"/>
                  </a:lnTo>
                  <a:lnTo>
                    <a:pt x="464400" y="113030"/>
                  </a:lnTo>
                  <a:lnTo>
                    <a:pt x="462241" y="111760"/>
                  </a:lnTo>
                  <a:lnTo>
                    <a:pt x="374040" y="111760"/>
                  </a:lnTo>
                  <a:lnTo>
                    <a:pt x="374040" y="95250"/>
                  </a:lnTo>
                  <a:lnTo>
                    <a:pt x="373672" y="92710"/>
                  </a:lnTo>
                  <a:lnTo>
                    <a:pt x="372237" y="91440"/>
                  </a:lnTo>
                  <a:lnTo>
                    <a:pt x="371157" y="88900"/>
                  </a:lnTo>
                  <a:lnTo>
                    <a:pt x="369354" y="86360"/>
                  </a:lnTo>
                  <a:lnTo>
                    <a:pt x="365036" y="83820"/>
                  </a:lnTo>
                  <a:lnTo>
                    <a:pt x="318592" y="83820"/>
                  </a:lnTo>
                  <a:lnTo>
                    <a:pt x="318592" y="55892"/>
                  </a:lnTo>
                  <a:lnTo>
                    <a:pt x="351358" y="55892"/>
                  </a:lnTo>
                  <a:lnTo>
                    <a:pt x="353517" y="54610"/>
                  </a:lnTo>
                  <a:lnTo>
                    <a:pt x="355320" y="53340"/>
                  </a:lnTo>
                  <a:lnTo>
                    <a:pt x="357111" y="50800"/>
                  </a:lnTo>
                  <a:lnTo>
                    <a:pt x="358559" y="49542"/>
                  </a:lnTo>
                  <a:lnTo>
                    <a:pt x="359638" y="46990"/>
                  </a:lnTo>
                  <a:lnTo>
                    <a:pt x="360362" y="44450"/>
                  </a:lnTo>
                  <a:lnTo>
                    <a:pt x="360362" y="39370"/>
                  </a:lnTo>
                  <a:lnTo>
                    <a:pt x="359638" y="36842"/>
                  </a:lnTo>
                  <a:lnTo>
                    <a:pt x="358559" y="35560"/>
                  </a:lnTo>
                  <a:lnTo>
                    <a:pt x="357111" y="33020"/>
                  </a:lnTo>
                  <a:lnTo>
                    <a:pt x="353517" y="30492"/>
                  </a:lnTo>
                  <a:lnTo>
                    <a:pt x="351358" y="29210"/>
                  </a:lnTo>
                  <a:lnTo>
                    <a:pt x="348843" y="27940"/>
                  </a:lnTo>
                  <a:lnTo>
                    <a:pt x="318592" y="27940"/>
                  </a:lnTo>
                  <a:lnTo>
                    <a:pt x="318592" y="11442"/>
                  </a:lnTo>
                  <a:lnTo>
                    <a:pt x="318236" y="8890"/>
                  </a:lnTo>
                  <a:lnTo>
                    <a:pt x="316801" y="7620"/>
                  </a:lnTo>
                  <a:lnTo>
                    <a:pt x="315722" y="5092"/>
                  </a:lnTo>
                  <a:lnTo>
                    <a:pt x="313918" y="3810"/>
                  </a:lnTo>
                  <a:lnTo>
                    <a:pt x="307441" y="0"/>
                  </a:lnTo>
                  <a:lnTo>
                    <a:pt x="302399" y="0"/>
                  </a:lnTo>
                  <a:lnTo>
                    <a:pt x="299872" y="1270"/>
                  </a:lnTo>
                  <a:lnTo>
                    <a:pt x="298081" y="2540"/>
                  </a:lnTo>
                  <a:lnTo>
                    <a:pt x="295922" y="3810"/>
                  </a:lnTo>
                  <a:lnTo>
                    <a:pt x="294119" y="5092"/>
                  </a:lnTo>
                  <a:lnTo>
                    <a:pt x="293039" y="7620"/>
                  </a:lnTo>
                  <a:lnTo>
                    <a:pt x="291592" y="8890"/>
                  </a:lnTo>
                  <a:lnTo>
                    <a:pt x="290880" y="11442"/>
                  </a:lnTo>
                  <a:lnTo>
                    <a:pt x="290880" y="27940"/>
                  </a:lnTo>
                  <a:lnTo>
                    <a:pt x="260997" y="27940"/>
                  </a:lnTo>
                  <a:lnTo>
                    <a:pt x="258483" y="29210"/>
                  </a:lnTo>
                  <a:lnTo>
                    <a:pt x="254152" y="31750"/>
                  </a:lnTo>
                  <a:lnTo>
                    <a:pt x="252361" y="33020"/>
                  </a:lnTo>
                  <a:lnTo>
                    <a:pt x="251282" y="35560"/>
                  </a:lnTo>
                  <a:lnTo>
                    <a:pt x="250202" y="36842"/>
                  </a:lnTo>
                  <a:lnTo>
                    <a:pt x="249478" y="39370"/>
                  </a:lnTo>
                  <a:lnTo>
                    <a:pt x="249478" y="44450"/>
                  </a:lnTo>
                  <a:lnTo>
                    <a:pt x="250202" y="46990"/>
                  </a:lnTo>
                  <a:lnTo>
                    <a:pt x="252361" y="50800"/>
                  </a:lnTo>
                  <a:lnTo>
                    <a:pt x="254152" y="53340"/>
                  </a:lnTo>
                  <a:lnTo>
                    <a:pt x="258483" y="55892"/>
                  </a:lnTo>
                  <a:lnTo>
                    <a:pt x="290880" y="55892"/>
                  </a:lnTo>
                  <a:lnTo>
                    <a:pt x="290880" y="83820"/>
                  </a:lnTo>
                  <a:lnTo>
                    <a:pt x="244436" y="83820"/>
                  </a:lnTo>
                  <a:lnTo>
                    <a:pt x="242633" y="85090"/>
                  </a:lnTo>
                  <a:lnTo>
                    <a:pt x="240474" y="86360"/>
                  </a:lnTo>
                  <a:lnTo>
                    <a:pt x="238671" y="88900"/>
                  </a:lnTo>
                  <a:lnTo>
                    <a:pt x="237591" y="91440"/>
                  </a:lnTo>
                  <a:lnTo>
                    <a:pt x="236156" y="92710"/>
                  </a:lnTo>
                  <a:lnTo>
                    <a:pt x="235432" y="95250"/>
                  </a:lnTo>
                  <a:lnTo>
                    <a:pt x="235432" y="111760"/>
                  </a:lnTo>
                  <a:lnTo>
                    <a:pt x="133921" y="111760"/>
                  </a:lnTo>
                  <a:lnTo>
                    <a:pt x="129603" y="114300"/>
                  </a:lnTo>
                  <a:lnTo>
                    <a:pt x="127800" y="116840"/>
                  </a:lnTo>
                  <a:lnTo>
                    <a:pt x="126720" y="118110"/>
                  </a:lnTo>
                  <a:lnTo>
                    <a:pt x="125272" y="120650"/>
                  </a:lnTo>
                  <a:lnTo>
                    <a:pt x="124561" y="123190"/>
                  </a:lnTo>
                  <a:lnTo>
                    <a:pt x="124561" y="236220"/>
                  </a:lnTo>
                  <a:lnTo>
                    <a:pt x="52920" y="236220"/>
                  </a:lnTo>
                  <a:lnTo>
                    <a:pt x="50761" y="237490"/>
                  </a:lnTo>
                  <a:lnTo>
                    <a:pt x="46431" y="238760"/>
                  </a:lnTo>
                  <a:lnTo>
                    <a:pt x="44640" y="241300"/>
                  </a:lnTo>
                  <a:lnTo>
                    <a:pt x="43561" y="242570"/>
                  </a:lnTo>
                  <a:lnTo>
                    <a:pt x="42113" y="245110"/>
                  </a:lnTo>
                  <a:lnTo>
                    <a:pt x="41402" y="247650"/>
                  </a:lnTo>
                  <a:lnTo>
                    <a:pt x="41402" y="307340"/>
                  </a:lnTo>
                  <a:lnTo>
                    <a:pt x="42113" y="309880"/>
                  </a:lnTo>
                  <a:lnTo>
                    <a:pt x="43561" y="312420"/>
                  </a:lnTo>
                  <a:lnTo>
                    <a:pt x="44640" y="314960"/>
                  </a:lnTo>
                  <a:lnTo>
                    <a:pt x="46431" y="316230"/>
                  </a:lnTo>
                  <a:lnTo>
                    <a:pt x="52920" y="320040"/>
                  </a:lnTo>
                  <a:lnTo>
                    <a:pt x="69113" y="320040"/>
                  </a:lnTo>
                  <a:lnTo>
                    <a:pt x="69113" y="485140"/>
                  </a:lnTo>
                  <a:lnTo>
                    <a:pt x="207721" y="485140"/>
                  </a:lnTo>
                  <a:lnTo>
                    <a:pt x="207721" y="320040"/>
                  </a:lnTo>
                  <a:lnTo>
                    <a:pt x="224282" y="320040"/>
                  </a:lnTo>
                  <a:lnTo>
                    <a:pt x="230759" y="316230"/>
                  </a:lnTo>
                  <a:lnTo>
                    <a:pt x="232562" y="314960"/>
                  </a:lnTo>
                  <a:lnTo>
                    <a:pt x="233641" y="312420"/>
                  </a:lnTo>
                  <a:lnTo>
                    <a:pt x="235077" y="309880"/>
                  </a:lnTo>
                  <a:lnTo>
                    <a:pt x="235432" y="307340"/>
                  </a:lnTo>
                  <a:lnTo>
                    <a:pt x="235432" y="292100"/>
                  </a:lnTo>
                  <a:lnTo>
                    <a:pt x="235432" y="264160"/>
                  </a:lnTo>
                  <a:lnTo>
                    <a:pt x="235432" y="247650"/>
                  </a:lnTo>
                  <a:lnTo>
                    <a:pt x="235077" y="245110"/>
                  </a:lnTo>
                  <a:lnTo>
                    <a:pt x="233641" y="242570"/>
                  </a:lnTo>
                  <a:lnTo>
                    <a:pt x="232562" y="241300"/>
                  </a:lnTo>
                  <a:lnTo>
                    <a:pt x="230759" y="238760"/>
                  </a:lnTo>
                  <a:lnTo>
                    <a:pt x="226441" y="237490"/>
                  </a:lnTo>
                  <a:lnTo>
                    <a:pt x="224282" y="236220"/>
                  </a:lnTo>
                  <a:lnTo>
                    <a:pt x="207721" y="236220"/>
                  </a:lnTo>
                  <a:lnTo>
                    <a:pt x="207721" y="264160"/>
                  </a:lnTo>
                  <a:lnTo>
                    <a:pt x="207721" y="292100"/>
                  </a:lnTo>
                  <a:lnTo>
                    <a:pt x="69113" y="292100"/>
                  </a:lnTo>
                  <a:lnTo>
                    <a:pt x="69113" y="264160"/>
                  </a:lnTo>
                  <a:lnTo>
                    <a:pt x="207721" y="264160"/>
                  </a:lnTo>
                  <a:lnTo>
                    <a:pt x="207721" y="236220"/>
                  </a:lnTo>
                  <a:lnTo>
                    <a:pt x="152260" y="236220"/>
                  </a:lnTo>
                  <a:lnTo>
                    <a:pt x="152260" y="139700"/>
                  </a:lnTo>
                  <a:lnTo>
                    <a:pt x="235432" y="139700"/>
                  </a:lnTo>
                  <a:lnTo>
                    <a:pt x="235432" y="156210"/>
                  </a:lnTo>
                  <a:lnTo>
                    <a:pt x="237591" y="160020"/>
                  </a:lnTo>
                  <a:lnTo>
                    <a:pt x="238671" y="162560"/>
                  </a:lnTo>
                  <a:lnTo>
                    <a:pt x="240474" y="163830"/>
                  </a:lnTo>
                  <a:lnTo>
                    <a:pt x="242633" y="165100"/>
                  </a:lnTo>
                  <a:lnTo>
                    <a:pt x="244436" y="166370"/>
                  </a:lnTo>
                  <a:lnTo>
                    <a:pt x="365036" y="166370"/>
                  </a:lnTo>
                  <a:lnTo>
                    <a:pt x="369354" y="163830"/>
                  </a:lnTo>
                  <a:lnTo>
                    <a:pt x="371157" y="162560"/>
                  </a:lnTo>
                  <a:lnTo>
                    <a:pt x="372237" y="160020"/>
                  </a:lnTo>
                  <a:lnTo>
                    <a:pt x="373672" y="157480"/>
                  </a:lnTo>
                  <a:lnTo>
                    <a:pt x="374040" y="156210"/>
                  </a:lnTo>
                  <a:lnTo>
                    <a:pt x="374040" y="139700"/>
                  </a:lnTo>
                  <a:lnTo>
                    <a:pt x="443522" y="139700"/>
                  </a:lnTo>
                  <a:lnTo>
                    <a:pt x="443522" y="252730"/>
                  </a:lnTo>
                  <a:lnTo>
                    <a:pt x="444233" y="255270"/>
                  </a:lnTo>
                  <a:lnTo>
                    <a:pt x="445312" y="256540"/>
                  </a:lnTo>
                  <a:lnTo>
                    <a:pt x="446392" y="259080"/>
                  </a:lnTo>
                  <a:lnTo>
                    <a:pt x="448195" y="260350"/>
                  </a:lnTo>
                  <a:lnTo>
                    <a:pt x="452513" y="262890"/>
                  </a:lnTo>
                  <a:lnTo>
                    <a:pt x="455041" y="264160"/>
                  </a:lnTo>
                  <a:lnTo>
                    <a:pt x="526681" y="264160"/>
                  </a:lnTo>
                  <a:lnTo>
                    <a:pt x="526681" y="318770"/>
                  </a:lnTo>
                  <a:lnTo>
                    <a:pt x="477951" y="345440"/>
                  </a:lnTo>
                  <a:lnTo>
                    <a:pt x="442112" y="381000"/>
                  </a:lnTo>
                  <a:lnTo>
                    <a:pt x="421017" y="415290"/>
                  </a:lnTo>
                  <a:lnTo>
                    <a:pt x="406438" y="458470"/>
                  </a:lnTo>
                  <a:lnTo>
                    <a:pt x="434517" y="458470"/>
                  </a:lnTo>
                  <a:lnTo>
                    <a:pt x="436676" y="459740"/>
                  </a:lnTo>
                  <a:lnTo>
                    <a:pt x="437400" y="459740"/>
                  </a:lnTo>
                  <a:lnTo>
                    <a:pt x="438480" y="461010"/>
                  </a:lnTo>
                  <a:lnTo>
                    <a:pt x="442442" y="464820"/>
                  </a:lnTo>
                  <a:lnTo>
                    <a:pt x="446392" y="466090"/>
                  </a:lnTo>
                  <a:lnTo>
                    <a:pt x="450723" y="468630"/>
                  </a:lnTo>
                  <a:lnTo>
                    <a:pt x="465251" y="476250"/>
                  </a:lnTo>
                  <a:lnTo>
                    <a:pt x="480593" y="481330"/>
                  </a:lnTo>
                  <a:lnTo>
                    <a:pt x="496468" y="485140"/>
                  </a:lnTo>
                  <a:lnTo>
                    <a:pt x="528942" y="485140"/>
                  </a:lnTo>
                  <a:lnTo>
                    <a:pt x="574560" y="468630"/>
                  </a:lnTo>
                  <a:lnTo>
                    <a:pt x="587159" y="461010"/>
                  </a:lnTo>
                  <a:lnTo>
                    <a:pt x="587514" y="461010"/>
                  </a:lnTo>
                  <a:lnTo>
                    <a:pt x="588238" y="459740"/>
                  </a:lnTo>
                  <a:lnTo>
                    <a:pt x="592912" y="457200"/>
                  </a:lnTo>
                  <a:lnTo>
                    <a:pt x="597954" y="453390"/>
                  </a:lnTo>
                  <a:lnTo>
                    <a:pt x="603351" y="450850"/>
                  </a:lnTo>
                  <a:lnTo>
                    <a:pt x="621195" y="441960"/>
                  </a:lnTo>
                  <a:lnTo>
                    <a:pt x="639978" y="435610"/>
                  </a:lnTo>
                  <a:lnTo>
                    <a:pt x="659447" y="431800"/>
                  </a:lnTo>
                  <a:lnTo>
                    <a:pt x="679323" y="430530"/>
                  </a:lnTo>
                  <a:lnTo>
                    <a:pt x="699173" y="431800"/>
                  </a:lnTo>
                  <a:lnTo>
                    <a:pt x="718642" y="435610"/>
                  </a:lnTo>
                  <a:lnTo>
                    <a:pt x="737425" y="441960"/>
                  </a:lnTo>
                  <a:lnTo>
                    <a:pt x="755281" y="450850"/>
                  </a:lnTo>
                  <a:lnTo>
                    <a:pt x="759231" y="452120"/>
                  </a:lnTo>
                  <a:lnTo>
                    <a:pt x="763193" y="454660"/>
                  </a:lnTo>
                  <a:lnTo>
                    <a:pt x="767156" y="458470"/>
                  </a:lnTo>
                  <a:lnTo>
                    <a:pt x="785520" y="458470"/>
                  </a:lnTo>
                  <a:close/>
                </a:path>
                <a:path w="831850" h="831850">
                  <a:moveTo>
                    <a:pt x="831596" y="816698"/>
                  </a:moveTo>
                  <a:lnTo>
                    <a:pt x="831240" y="815619"/>
                  </a:lnTo>
                  <a:lnTo>
                    <a:pt x="831240" y="814539"/>
                  </a:lnTo>
                  <a:lnTo>
                    <a:pt x="779399" y="581990"/>
                  </a:lnTo>
                  <a:lnTo>
                    <a:pt x="792353" y="581990"/>
                  </a:lnTo>
                  <a:lnTo>
                    <a:pt x="794880" y="581266"/>
                  </a:lnTo>
                  <a:lnTo>
                    <a:pt x="803871" y="570458"/>
                  </a:lnTo>
                  <a:lnTo>
                    <a:pt x="803871" y="565785"/>
                  </a:lnTo>
                  <a:lnTo>
                    <a:pt x="792353" y="554266"/>
                  </a:lnTo>
                  <a:lnTo>
                    <a:pt x="781913" y="554266"/>
                  </a:lnTo>
                  <a:lnTo>
                    <a:pt x="785418" y="540651"/>
                  </a:lnTo>
                  <a:lnTo>
                    <a:pt x="787895" y="526821"/>
                  </a:lnTo>
                  <a:lnTo>
                    <a:pt x="789355" y="512864"/>
                  </a:lnTo>
                  <a:lnTo>
                    <a:pt x="789838" y="494144"/>
                  </a:lnTo>
                  <a:lnTo>
                    <a:pt x="789114" y="485140"/>
                  </a:lnTo>
                  <a:lnTo>
                    <a:pt x="759955" y="485140"/>
                  </a:lnTo>
                  <a:lnTo>
                    <a:pt x="757440" y="484428"/>
                  </a:lnTo>
                  <a:lnTo>
                    <a:pt x="755281" y="483349"/>
                  </a:lnTo>
                  <a:lnTo>
                    <a:pt x="754557" y="482625"/>
                  </a:lnTo>
                  <a:lnTo>
                    <a:pt x="753122" y="481901"/>
                  </a:lnTo>
                  <a:lnTo>
                    <a:pt x="711174" y="461302"/>
                  </a:lnTo>
                  <a:lnTo>
                    <a:pt x="678954" y="457060"/>
                  </a:lnTo>
                  <a:lnTo>
                    <a:pt x="662787" y="458139"/>
                  </a:lnTo>
                  <a:lnTo>
                    <a:pt x="617042" y="473621"/>
                  </a:lnTo>
                  <a:lnTo>
                    <a:pt x="604431" y="481901"/>
                  </a:lnTo>
                  <a:lnTo>
                    <a:pt x="604431" y="482269"/>
                  </a:lnTo>
                  <a:lnTo>
                    <a:pt x="604075" y="482269"/>
                  </a:lnTo>
                  <a:lnTo>
                    <a:pt x="570788" y="501383"/>
                  </a:lnTo>
                  <a:lnTo>
                    <a:pt x="531749" y="511886"/>
                  </a:lnTo>
                  <a:lnTo>
                    <a:pt x="508317" y="513219"/>
                  </a:lnTo>
                  <a:lnTo>
                    <a:pt x="490118" y="512025"/>
                  </a:lnTo>
                  <a:lnTo>
                    <a:pt x="439191" y="494499"/>
                  </a:lnTo>
                  <a:lnTo>
                    <a:pt x="424802" y="485140"/>
                  </a:lnTo>
                  <a:lnTo>
                    <a:pt x="402475" y="485140"/>
                  </a:lnTo>
                  <a:lnTo>
                    <a:pt x="401751" y="494144"/>
                  </a:lnTo>
                  <a:lnTo>
                    <a:pt x="401751" y="498830"/>
                  </a:lnTo>
                  <a:lnTo>
                    <a:pt x="402285" y="512864"/>
                  </a:lnTo>
                  <a:lnTo>
                    <a:pt x="403860" y="526821"/>
                  </a:lnTo>
                  <a:lnTo>
                    <a:pt x="406450" y="540651"/>
                  </a:lnTo>
                  <a:lnTo>
                    <a:pt x="410032" y="554266"/>
                  </a:lnTo>
                  <a:lnTo>
                    <a:pt x="399592" y="554266"/>
                  </a:lnTo>
                  <a:lnTo>
                    <a:pt x="388073" y="565785"/>
                  </a:lnTo>
                  <a:lnTo>
                    <a:pt x="388073" y="570458"/>
                  </a:lnTo>
                  <a:lnTo>
                    <a:pt x="399592" y="581990"/>
                  </a:lnTo>
                  <a:lnTo>
                    <a:pt x="412191" y="581990"/>
                  </a:lnTo>
                  <a:lnTo>
                    <a:pt x="360362" y="815619"/>
                  </a:lnTo>
                  <a:lnTo>
                    <a:pt x="360362" y="819950"/>
                  </a:lnTo>
                  <a:lnTo>
                    <a:pt x="361073" y="822464"/>
                  </a:lnTo>
                  <a:lnTo>
                    <a:pt x="363232" y="826782"/>
                  </a:lnTo>
                  <a:lnTo>
                    <a:pt x="368274" y="830389"/>
                  </a:lnTo>
                  <a:lnTo>
                    <a:pt x="372237" y="831469"/>
                  </a:lnTo>
                  <a:lnTo>
                    <a:pt x="376555" y="831469"/>
                  </a:lnTo>
                  <a:lnTo>
                    <a:pt x="435241" y="607187"/>
                  </a:lnTo>
                  <a:lnTo>
                    <a:pt x="448424" y="624776"/>
                  </a:lnTo>
                  <a:lnTo>
                    <a:pt x="480491" y="654824"/>
                  </a:lnTo>
                  <a:lnTo>
                    <a:pt x="521779" y="678141"/>
                  </a:lnTo>
                  <a:lnTo>
                    <a:pt x="570534" y="691197"/>
                  </a:lnTo>
                  <a:lnTo>
                    <a:pt x="595795" y="692861"/>
                  </a:lnTo>
                  <a:lnTo>
                    <a:pt x="621258" y="691197"/>
                  </a:lnTo>
                  <a:lnTo>
                    <a:pt x="670153" y="678141"/>
                  </a:lnTo>
                  <a:lnTo>
                    <a:pt x="711403" y="654824"/>
                  </a:lnTo>
                  <a:lnTo>
                    <a:pt x="743356" y="624776"/>
                  </a:lnTo>
                  <a:lnTo>
                    <a:pt x="756716" y="607187"/>
                  </a:lnTo>
                  <a:lnTo>
                    <a:pt x="804951" y="823188"/>
                  </a:lnTo>
                  <a:lnTo>
                    <a:pt x="806754" y="826782"/>
                  </a:lnTo>
                  <a:lnTo>
                    <a:pt x="810717" y="829665"/>
                  </a:lnTo>
                  <a:lnTo>
                    <a:pt x="812876" y="830745"/>
                  </a:lnTo>
                  <a:lnTo>
                    <a:pt x="815035" y="831469"/>
                  </a:lnTo>
                  <a:lnTo>
                    <a:pt x="819721" y="831469"/>
                  </a:lnTo>
                  <a:lnTo>
                    <a:pt x="831596" y="819950"/>
                  </a:lnTo>
                  <a:lnTo>
                    <a:pt x="831596" y="816698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2">
              <a:extLst>
                <a:ext uri="{FF2B5EF4-FFF2-40B4-BE49-F238E27FC236}">
                  <a16:creationId xmlns:a16="http://schemas.microsoft.com/office/drawing/2014/main" id="{8DD648A2-BED9-4668-B0BE-78DF6591A3D9}"/>
                </a:ext>
              </a:extLst>
            </p:cNvPr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058477" y="2886656"/>
              <a:ext cx="70566" cy="193709"/>
            </a:xfrm>
            <a:prstGeom prst="rect">
              <a:avLst/>
            </a:prstGeom>
          </p:spPr>
        </p:pic>
      </p:grpSp>
      <p:sp>
        <p:nvSpPr>
          <p:cNvPr id="81" name="object 83">
            <a:extLst>
              <a:ext uri="{FF2B5EF4-FFF2-40B4-BE49-F238E27FC236}">
                <a16:creationId xmlns:a16="http://schemas.microsoft.com/office/drawing/2014/main" id="{AFD7CB46-B1F1-4210-B2D0-F275C63C522A}"/>
              </a:ext>
            </a:extLst>
          </p:cNvPr>
          <p:cNvSpPr/>
          <p:nvPr/>
        </p:nvSpPr>
        <p:spPr>
          <a:xfrm>
            <a:off x="3860585" y="2849618"/>
            <a:ext cx="0" cy="1184275"/>
          </a:xfrm>
          <a:custGeom>
            <a:avLst/>
            <a:gdLst/>
            <a:ahLst/>
            <a:cxnLst/>
            <a:rect l="l" t="t" r="r" b="b"/>
            <a:pathLst>
              <a:path h="1184275">
                <a:moveTo>
                  <a:pt x="0" y="0"/>
                </a:moveTo>
                <a:lnTo>
                  <a:pt x="0" y="1183678"/>
                </a:lnTo>
              </a:path>
            </a:pathLst>
          </a:custGeom>
          <a:ln w="4858">
            <a:solidFill>
              <a:srgbClr val="D0D2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4">
            <a:extLst>
              <a:ext uri="{FF2B5EF4-FFF2-40B4-BE49-F238E27FC236}">
                <a16:creationId xmlns:a16="http://schemas.microsoft.com/office/drawing/2014/main" id="{E654819F-74AD-4329-9F7F-434DD6D1826B}"/>
              </a:ext>
            </a:extLst>
          </p:cNvPr>
          <p:cNvSpPr/>
          <p:nvPr/>
        </p:nvSpPr>
        <p:spPr>
          <a:xfrm>
            <a:off x="5777587" y="2508331"/>
            <a:ext cx="0" cy="1184275"/>
          </a:xfrm>
          <a:custGeom>
            <a:avLst/>
            <a:gdLst/>
            <a:ahLst/>
            <a:cxnLst/>
            <a:rect l="l" t="t" r="r" b="b"/>
            <a:pathLst>
              <a:path h="1184275">
                <a:moveTo>
                  <a:pt x="0" y="0"/>
                </a:moveTo>
                <a:lnTo>
                  <a:pt x="0" y="1183678"/>
                </a:lnTo>
              </a:path>
            </a:pathLst>
          </a:custGeom>
          <a:ln w="4858">
            <a:solidFill>
              <a:srgbClr val="D0D2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5">
            <a:extLst>
              <a:ext uri="{FF2B5EF4-FFF2-40B4-BE49-F238E27FC236}">
                <a16:creationId xmlns:a16="http://schemas.microsoft.com/office/drawing/2014/main" id="{BCB1D46E-C766-482F-BC97-7E95FF7DEA12}"/>
              </a:ext>
            </a:extLst>
          </p:cNvPr>
          <p:cNvSpPr/>
          <p:nvPr/>
        </p:nvSpPr>
        <p:spPr>
          <a:xfrm>
            <a:off x="8656143" y="3814882"/>
            <a:ext cx="262255" cy="328930"/>
          </a:xfrm>
          <a:custGeom>
            <a:avLst/>
            <a:gdLst/>
            <a:ahLst/>
            <a:cxnLst/>
            <a:rect l="l" t="t" r="r" b="b"/>
            <a:pathLst>
              <a:path w="262254" h="328929">
                <a:moveTo>
                  <a:pt x="227520" y="226060"/>
                </a:moveTo>
                <a:lnTo>
                  <a:pt x="33845" y="226060"/>
                </a:lnTo>
                <a:lnTo>
                  <a:pt x="33845" y="243840"/>
                </a:lnTo>
                <a:lnTo>
                  <a:pt x="33477" y="245110"/>
                </a:lnTo>
                <a:lnTo>
                  <a:pt x="33477" y="248920"/>
                </a:lnTo>
                <a:lnTo>
                  <a:pt x="33845" y="250190"/>
                </a:lnTo>
                <a:lnTo>
                  <a:pt x="33845" y="251460"/>
                </a:lnTo>
                <a:lnTo>
                  <a:pt x="34556" y="260350"/>
                </a:lnTo>
                <a:lnTo>
                  <a:pt x="37083" y="269240"/>
                </a:lnTo>
                <a:lnTo>
                  <a:pt x="41401" y="275590"/>
                </a:lnTo>
                <a:lnTo>
                  <a:pt x="45582" y="281940"/>
                </a:lnTo>
                <a:lnTo>
                  <a:pt x="84607" y="304800"/>
                </a:lnTo>
                <a:lnTo>
                  <a:pt x="86288" y="308610"/>
                </a:lnTo>
                <a:lnTo>
                  <a:pt x="92929" y="317500"/>
                </a:lnTo>
                <a:lnTo>
                  <a:pt x="106928" y="325120"/>
                </a:lnTo>
                <a:lnTo>
                  <a:pt x="130682" y="328930"/>
                </a:lnTo>
                <a:lnTo>
                  <a:pt x="153375" y="326390"/>
                </a:lnTo>
                <a:lnTo>
                  <a:pt x="165603" y="317500"/>
                </a:lnTo>
                <a:lnTo>
                  <a:pt x="171889" y="308610"/>
                </a:lnTo>
                <a:lnTo>
                  <a:pt x="176758" y="304800"/>
                </a:lnTo>
                <a:lnTo>
                  <a:pt x="215789" y="281940"/>
                </a:lnTo>
                <a:lnTo>
                  <a:pt x="219963" y="275590"/>
                </a:lnTo>
                <a:lnTo>
                  <a:pt x="224281" y="269240"/>
                </a:lnTo>
                <a:lnTo>
                  <a:pt x="226796" y="260350"/>
                </a:lnTo>
                <a:lnTo>
                  <a:pt x="227520" y="251460"/>
                </a:lnTo>
                <a:lnTo>
                  <a:pt x="227876" y="250190"/>
                </a:lnTo>
                <a:lnTo>
                  <a:pt x="227876" y="243840"/>
                </a:lnTo>
                <a:lnTo>
                  <a:pt x="227520" y="242570"/>
                </a:lnTo>
                <a:lnTo>
                  <a:pt x="227520" y="226060"/>
                </a:lnTo>
                <a:close/>
              </a:path>
              <a:path w="262254" h="328929">
                <a:moveTo>
                  <a:pt x="24841" y="271780"/>
                </a:moveTo>
                <a:lnTo>
                  <a:pt x="8280" y="271780"/>
                </a:lnTo>
                <a:lnTo>
                  <a:pt x="5765" y="273050"/>
                </a:lnTo>
                <a:lnTo>
                  <a:pt x="3606" y="275590"/>
                </a:lnTo>
                <a:lnTo>
                  <a:pt x="723" y="280670"/>
                </a:lnTo>
                <a:lnTo>
                  <a:pt x="0" y="283210"/>
                </a:lnTo>
                <a:lnTo>
                  <a:pt x="0" y="289560"/>
                </a:lnTo>
                <a:lnTo>
                  <a:pt x="13677" y="303530"/>
                </a:lnTo>
                <a:lnTo>
                  <a:pt x="19443" y="303530"/>
                </a:lnTo>
                <a:lnTo>
                  <a:pt x="33121" y="289560"/>
                </a:lnTo>
                <a:lnTo>
                  <a:pt x="33121" y="283210"/>
                </a:lnTo>
                <a:lnTo>
                  <a:pt x="32397" y="280670"/>
                </a:lnTo>
                <a:lnTo>
                  <a:pt x="29527" y="275590"/>
                </a:lnTo>
                <a:lnTo>
                  <a:pt x="27355" y="273050"/>
                </a:lnTo>
                <a:lnTo>
                  <a:pt x="24841" y="271780"/>
                </a:lnTo>
                <a:close/>
              </a:path>
              <a:path w="262254" h="328929">
                <a:moveTo>
                  <a:pt x="253441" y="271780"/>
                </a:moveTo>
                <a:lnTo>
                  <a:pt x="236880" y="271780"/>
                </a:lnTo>
                <a:lnTo>
                  <a:pt x="234365" y="273050"/>
                </a:lnTo>
                <a:lnTo>
                  <a:pt x="232206" y="275590"/>
                </a:lnTo>
                <a:lnTo>
                  <a:pt x="229323" y="280670"/>
                </a:lnTo>
                <a:lnTo>
                  <a:pt x="228600" y="283210"/>
                </a:lnTo>
                <a:lnTo>
                  <a:pt x="228600" y="289560"/>
                </a:lnTo>
                <a:lnTo>
                  <a:pt x="229323" y="292100"/>
                </a:lnTo>
                <a:lnTo>
                  <a:pt x="232206" y="297180"/>
                </a:lnTo>
                <a:lnTo>
                  <a:pt x="234365" y="298450"/>
                </a:lnTo>
                <a:lnTo>
                  <a:pt x="239407" y="302260"/>
                </a:lnTo>
                <a:lnTo>
                  <a:pt x="242277" y="303530"/>
                </a:lnTo>
                <a:lnTo>
                  <a:pt x="248043" y="303530"/>
                </a:lnTo>
                <a:lnTo>
                  <a:pt x="250926" y="302260"/>
                </a:lnTo>
                <a:lnTo>
                  <a:pt x="255955" y="298450"/>
                </a:lnTo>
                <a:lnTo>
                  <a:pt x="258127" y="297180"/>
                </a:lnTo>
                <a:lnTo>
                  <a:pt x="260997" y="292100"/>
                </a:lnTo>
                <a:lnTo>
                  <a:pt x="261721" y="289560"/>
                </a:lnTo>
                <a:lnTo>
                  <a:pt x="261721" y="283210"/>
                </a:lnTo>
                <a:lnTo>
                  <a:pt x="260997" y="280670"/>
                </a:lnTo>
                <a:lnTo>
                  <a:pt x="258127" y="275590"/>
                </a:lnTo>
                <a:lnTo>
                  <a:pt x="255955" y="273050"/>
                </a:lnTo>
                <a:lnTo>
                  <a:pt x="253441" y="271780"/>
                </a:lnTo>
                <a:close/>
              </a:path>
              <a:path w="262254" h="328929">
                <a:moveTo>
                  <a:pt x="137159" y="31750"/>
                </a:moveTo>
                <a:lnTo>
                  <a:pt x="121323" y="31750"/>
                </a:lnTo>
                <a:lnTo>
                  <a:pt x="121323" y="48260"/>
                </a:lnTo>
                <a:lnTo>
                  <a:pt x="104897" y="50800"/>
                </a:lnTo>
                <a:lnTo>
                  <a:pt x="58598" y="77470"/>
                </a:lnTo>
                <a:lnTo>
                  <a:pt x="35167" y="128270"/>
                </a:lnTo>
                <a:lnTo>
                  <a:pt x="33845" y="138430"/>
                </a:lnTo>
                <a:lnTo>
                  <a:pt x="33845" y="172720"/>
                </a:lnTo>
                <a:lnTo>
                  <a:pt x="25920" y="175260"/>
                </a:lnTo>
                <a:lnTo>
                  <a:pt x="22682" y="176530"/>
                </a:lnTo>
                <a:lnTo>
                  <a:pt x="18364" y="179070"/>
                </a:lnTo>
                <a:lnTo>
                  <a:pt x="15125" y="182880"/>
                </a:lnTo>
                <a:lnTo>
                  <a:pt x="12966" y="186690"/>
                </a:lnTo>
                <a:lnTo>
                  <a:pt x="10439" y="190500"/>
                </a:lnTo>
                <a:lnTo>
                  <a:pt x="9359" y="195580"/>
                </a:lnTo>
                <a:lnTo>
                  <a:pt x="9359" y="271780"/>
                </a:lnTo>
                <a:lnTo>
                  <a:pt x="23761" y="271780"/>
                </a:lnTo>
                <a:lnTo>
                  <a:pt x="23761" y="223520"/>
                </a:lnTo>
                <a:lnTo>
                  <a:pt x="252361" y="223520"/>
                </a:lnTo>
                <a:lnTo>
                  <a:pt x="252361" y="207010"/>
                </a:lnTo>
                <a:lnTo>
                  <a:pt x="147599" y="207010"/>
                </a:lnTo>
                <a:lnTo>
                  <a:pt x="145440" y="204470"/>
                </a:lnTo>
                <a:lnTo>
                  <a:pt x="144360" y="204470"/>
                </a:lnTo>
                <a:lnTo>
                  <a:pt x="142925" y="201930"/>
                </a:lnTo>
                <a:lnTo>
                  <a:pt x="142557" y="199390"/>
                </a:lnTo>
                <a:lnTo>
                  <a:pt x="142557" y="196850"/>
                </a:lnTo>
                <a:lnTo>
                  <a:pt x="142925" y="195580"/>
                </a:lnTo>
                <a:lnTo>
                  <a:pt x="144360" y="193040"/>
                </a:lnTo>
                <a:lnTo>
                  <a:pt x="147599" y="190500"/>
                </a:lnTo>
                <a:lnTo>
                  <a:pt x="250926" y="190500"/>
                </a:lnTo>
                <a:lnTo>
                  <a:pt x="246595" y="182880"/>
                </a:lnTo>
                <a:lnTo>
                  <a:pt x="243001" y="179070"/>
                </a:lnTo>
                <a:lnTo>
                  <a:pt x="239039" y="176530"/>
                </a:lnTo>
                <a:lnTo>
                  <a:pt x="231838" y="173990"/>
                </a:lnTo>
                <a:lnTo>
                  <a:pt x="227520" y="173990"/>
                </a:lnTo>
                <a:lnTo>
                  <a:pt x="227520" y="156210"/>
                </a:lnTo>
                <a:lnTo>
                  <a:pt x="117993" y="156210"/>
                </a:lnTo>
                <a:lnTo>
                  <a:pt x="105302" y="154940"/>
                </a:lnTo>
                <a:lnTo>
                  <a:pt x="92610" y="154940"/>
                </a:lnTo>
                <a:lnTo>
                  <a:pt x="79921" y="153670"/>
                </a:lnTo>
                <a:lnTo>
                  <a:pt x="77333" y="153670"/>
                </a:lnTo>
                <a:lnTo>
                  <a:pt x="71640" y="151130"/>
                </a:lnTo>
                <a:lnTo>
                  <a:pt x="65947" y="143510"/>
                </a:lnTo>
                <a:lnTo>
                  <a:pt x="63360" y="132080"/>
                </a:lnTo>
                <a:lnTo>
                  <a:pt x="64033" y="124460"/>
                </a:lnTo>
                <a:lnTo>
                  <a:pt x="79921" y="93980"/>
                </a:lnTo>
                <a:lnTo>
                  <a:pt x="83159" y="90170"/>
                </a:lnTo>
                <a:lnTo>
                  <a:pt x="86766" y="87630"/>
                </a:lnTo>
                <a:lnTo>
                  <a:pt x="90716" y="86360"/>
                </a:lnTo>
                <a:lnTo>
                  <a:pt x="100150" y="81280"/>
                </a:lnTo>
                <a:lnTo>
                  <a:pt x="110023" y="77470"/>
                </a:lnTo>
                <a:lnTo>
                  <a:pt x="130682" y="74930"/>
                </a:lnTo>
                <a:lnTo>
                  <a:pt x="199107" y="74930"/>
                </a:lnTo>
                <a:lnTo>
                  <a:pt x="172440" y="57150"/>
                </a:lnTo>
                <a:lnTo>
                  <a:pt x="163940" y="53340"/>
                </a:lnTo>
                <a:lnTo>
                  <a:pt x="155205" y="50800"/>
                </a:lnTo>
                <a:lnTo>
                  <a:pt x="137159" y="48260"/>
                </a:lnTo>
                <a:lnTo>
                  <a:pt x="137159" y="31750"/>
                </a:lnTo>
                <a:close/>
              </a:path>
              <a:path w="262254" h="328929">
                <a:moveTo>
                  <a:pt x="252361" y="223520"/>
                </a:moveTo>
                <a:lnTo>
                  <a:pt x="237959" y="223520"/>
                </a:lnTo>
                <a:lnTo>
                  <a:pt x="237959" y="271780"/>
                </a:lnTo>
                <a:lnTo>
                  <a:pt x="252361" y="271780"/>
                </a:lnTo>
                <a:lnTo>
                  <a:pt x="252361" y="223520"/>
                </a:lnTo>
                <a:close/>
              </a:path>
              <a:path w="262254" h="328929">
                <a:moveTo>
                  <a:pt x="237959" y="223520"/>
                </a:moveTo>
                <a:lnTo>
                  <a:pt x="23761" y="223520"/>
                </a:lnTo>
                <a:lnTo>
                  <a:pt x="26644" y="224790"/>
                </a:lnTo>
                <a:lnTo>
                  <a:pt x="30238" y="226060"/>
                </a:lnTo>
                <a:lnTo>
                  <a:pt x="231127" y="226060"/>
                </a:lnTo>
                <a:lnTo>
                  <a:pt x="234721" y="224790"/>
                </a:lnTo>
                <a:lnTo>
                  <a:pt x="237959" y="223520"/>
                </a:lnTo>
                <a:close/>
              </a:path>
              <a:path w="262254" h="328929">
                <a:moveTo>
                  <a:pt x="173520" y="204470"/>
                </a:moveTo>
                <a:lnTo>
                  <a:pt x="155524" y="204470"/>
                </a:lnTo>
                <a:lnTo>
                  <a:pt x="153365" y="207010"/>
                </a:lnTo>
                <a:lnTo>
                  <a:pt x="175679" y="207010"/>
                </a:lnTo>
                <a:lnTo>
                  <a:pt x="173520" y="204470"/>
                </a:lnTo>
                <a:close/>
              </a:path>
              <a:path w="262254" h="328929">
                <a:moveTo>
                  <a:pt x="250926" y="190500"/>
                </a:moveTo>
                <a:lnTo>
                  <a:pt x="181444" y="190500"/>
                </a:lnTo>
                <a:lnTo>
                  <a:pt x="182524" y="191770"/>
                </a:lnTo>
                <a:lnTo>
                  <a:pt x="183959" y="191770"/>
                </a:lnTo>
                <a:lnTo>
                  <a:pt x="186118" y="195580"/>
                </a:lnTo>
                <a:lnTo>
                  <a:pt x="186486" y="196850"/>
                </a:lnTo>
                <a:lnTo>
                  <a:pt x="186486" y="199390"/>
                </a:lnTo>
                <a:lnTo>
                  <a:pt x="186118" y="201930"/>
                </a:lnTo>
                <a:lnTo>
                  <a:pt x="185407" y="201930"/>
                </a:lnTo>
                <a:lnTo>
                  <a:pt x="184683" y="204470"/>
                </a:lnTo>
                <a:lnTo>
                  <a:pt x="183603" y="204470"/>
                </a:lnTo>
                <a:lnTo>
                  <a:pt x="181444" y="207010"/>
                </a:lnTo>
                <a:lnTo>
                  <a:pt x="252361" y="207010"/>
                </a:lnTo>
                <a:lnTo>
                  <a:pt x="252361" y="195580"/>
                </a:lnTo>
                <a:lnTo>
                  <a:pt x="250926" y="190500"/>
                </a:lnTo>
                <a:close/>
              </a:path>
              <a:path w="262254" h="328929">
                <a:moveTo>
                  <a:pt x="175679" y="190500"/>
                </a:moveTo>
                <a:lnTo>
                  <a:pt x="153365" y="190500"/>
                </a:lnTo>
                <a:lnTo>
                  <a:pt x="156603" y="193040"/>
                </a:lnTo>
                <a:lnTo>
                  <a:pt x="158038" y="195580"/>
                </a:lnTo>
                <a:lnTo>
                  <a:pt x="158407" y="196850"/>
                </a:lnTo>
                <a:lnTo>
                  <a:pt x="158407" y="199390"/>
                </a:lnTo>
                <a:lnTo>
                  <a:pt x="158038" y="201930"/>
                </a:lnTo>
                <a:lnTo>
                  <a:pt x="156603" y="204470"/>
                </a:lnTo>
                <a:lnTo>
                  <a:pt x="172440" y="204470"/>
                </a:lnTo>
                <a:lnTo>
                  <a:pt x="171005" y="201930"/>
                </a:lnTo>
                <a:lnTo>
                  <a:pt x="170637" y="199390"/>
                </a:lnTo>
                <a:lnTo>
                  <a:pt x="170637" y="196850"/>
                </a:lnTo>
                <a:lnTo>
                  <a:pt x="171005" y="195580"/>
                </a:lnTo>
                <a:lnTo>
                  <a:pt x="172440" y="193040"/>
                </a:lnTo>
                <a:lnTo>
                  <a:pt x="173520" y="191770"/>
                </a:lnTo>
                <a:lnTo>
                  <a:pt x="175679" y="190500"/>
                </a:lnTo>
                <a:close/>
              </a:path>
              <a:path w="262254" h="328929">
                <a:moveTo>
                  <a:pt x="199107" y="74930"/>
                </a:moveTo>
                <a:lnTo>
                  <a:pt x="130682" y="74930"/>
                </a:lnTo>
                <a:lnTo>
                  <a:pt x="151515" y="77470"/>
                </a:lnTo>
                <a:lnTo>
                  <a:pt x="161513" y="81280"/>
                </a:lnTo>
                <a:lnTo>
                  <a:pt x="171005" y="86360"/>
                </a:lnTo>
                <a:lnTo>
                  <a:pt x="174599" y="87630"/>
                </a:lnTo>
                <a:lnTo>
                  <a:pt x="178206" y="90170"/>
                </a:lnTo>
                <a:lnTo>
                  <a:pt x="181444" y="93980"/>
                </a:lnTo>
                <a:lnTo>
                  <a:pt x="185038" y="96520"/>
                </a:lnTo>
                <a:lnTo>
                  <a:pt x="188277" y="100330"/>
                </a:lnTo>
                <a:lnTo>
                  <a:pt x="197912" y="137160"/>
                </a:lnTo>
                <a:lnTo>
                  <a:pt x="197796" y="143510"/>
                </a:lnTo>
                <a:lnTo>
                  <a:pt x="196068" y="151130"/>
                </a:lnTo>
                <a:lnTo>
                  <a:pt x="191169" y="153670"/>
                </a:lnTo>
                <a:lnTo>
                  <a:pt x="181444" y="153670"/>
                </a:lnTo>
                <a:lnTo>
                  <a:pt x="168750" y="154940"/>
                </a:lnTo>
                <a:lnTo>
                  <a:pt x="156059" y="154940"/>
                </a:lnTo>
                <a:lnTo>
                  <a:pt x="143370" y="156210"/>
                </a:lnTo>
                <a:lnTo>
                  <a:pt x="227520" y="156210"/>
                </a:lnTo>
                <a:lnTo>
                  <a:pt x="227520" y="138430"/>
                </a:lnTo>
                <a:lnTo>
                  <a:pt x="226204" y="128270"/>
                </a:lnTo>
                <a:lnTo>
                  <a:pt x="219421" y="105410"/>
                </a:lnTo>
                <a:lnTo>
                  <a:pt x="202917" y="77470"/>
                </a:lnTo>
                <a:lnTo>
                  <a:pt x="199107" y="74930"/>
                </a:lnTo>
                <a:close/>
              </a:path>
              <a:path w="262254" h="328929">
                <a:moveTo>
                  <a:pt x="91439" y="116840"/>
                </a:moveTo>
                <a:lnTo>
                  <a:pt x="82803" y="116840"/>
                </a:lnTo>
                <a:lnTo>
                  <a:pt x="80645" y="118110"/>
                </a:lnTo>
                <a:lnTo>
                  <a:pt x="77038" y="120650"/>
                </a:lnTo>
                <a:lnTo>
                  <a:pt x="74879" y="124460"/>
                </a:lnTo>
                <a:lnTo>
                  <a:pt x="74523" y="127000"/>
                </a:lnTo>
                <a:lnTo>
                  <a:pt x="74523" y="132080"/>
                </a:lnTo>
                <a:lnTo>
                  <a:pt x="74879" y="133350"/>
                </a:lnTo>
                <a:lnTo>
                  <a:pt x="77038" y="137160"/>
                </a:lnTo>
                <a:lnTo>
                  <a:pt x="78841" y="139700"/>
                </a:lnTo>
                <a:lnTo>
                  <a:pt x="82448" y="140970"/>
                </a:lnTo>
                <a:lnTo>
                  <a:pt x="84607" y="142240"/>
                </a:lnTo>
                <a:lnTo>
                  <a:pt x="89280" y="142240"/>
                </a:lnTo>
                <a:lnTo>
                  <a:pt x="91439" y="140970"/>
                </a:lnTo>
                <a:lnTo>
                  <a:pt x="93243" y="139700"/>
                </a:lnTo>
                <a:lnTo>
                  <a:pt x="95402" y="139700"/>
                </a:lnTo>
                <a:lnTo>
                  <a:pt x="99720" y="132080"/>
                </a:lnTo>
                <a:lnTo>
                  <a:pt x="99720" y="127000"/>
                </a:lnTo>
                <a:lnTo>
                  <a:pt x="98996" y="124460"/>
                </a:lnTo>
                <a:lnTo>
                  <a:pt x="96837" y="120650"/>
                </a:lnTo>
                <a:lnTo>
                  <a:pt x="95402" y="119380"/>
                </a:lnTo>
                <a:lnTo>
                  <a:pt x="93243" y="118110"/>
                </a:lnTo>
                <a:lnTo>
                  <a:pt x="91439" y="116840"/>
                </a:lnTo>
                <a:close/>
              </a:path>
              <a:path w="262254" h="328929">
                <a:moveTo>
                  <a:pt x="174967" y="116840"/>
                </a:moveTo>
                <a:lnTo>
                  <a:pt x="170637" y="116840"/>
                </a:lnTo>
                <a:lnTo>
                  <a:pt x="168478" y="118110"/>
                </a:lnTo>
                <a:lnTo>
                  <a:pt x="164884" y="119380"/>
                </a:lnTo>
                <a:lnTo>
                  <a:pt x="163080" y="120650"/>
                </a:lnTo>
                <a:lnTo>
                  <a:pt x="162001" y="123190"/>
                </a:lnTo>
                <a:lnTo>
                  <a:pt x="160921" y="124460"/>
                </a:lnTo>
                <a:lnTo>
                  <a:pt x="160197" y="129540"/>
                </a:lnTo>
                <a:lnTo>
                  <a:pt x="160197" y="132080"/>
                </a:lnTo>
                <a:lnTo>
                  <a:pt x="163080" y="137160"/>
                </a:lnTo>
                <a:lnTo>
                  <a:pt x="164884" y="139700"/>
                </a:lnTo>
                <a:lnTo>
                  <a:pt x="168478" y="140970"/>
                </a:lnTo>
                <a:lnTo>
                  <a:pt x="170637" y="142240"/>
                </a:lnTo>
                <a:lnTo>
                  <a:pt x="174967" y="142240"/>
                </a:lnTo>
                <a:lnTo>
                  <a:pt x="177126" y="140970"/>
                </a:lnTo>
                <a:lnTo>
                  <a:pt x="178917" y="139700"/>
                </a:lnTo>
                <a:lnTo>
                  <a:pt x="181076" y="139700"/>
                </a:lnTo>
                <a:lnTo>
                  <a:pt x="185407" y="132080"/>
                </a:lnTo>
                <a:lnTo>
                  <a:pt x="185407" y="127000"/>
                </a:lnTo>
                <a:lnTo>
                  <a:pt x="184683" y="124460"/>
                </a:lnTo>
                <a:lnTo>
                  <a:pt x="183603" y="123190"/>
                </a:lnTo>
                <a:lnTo>
                  <a:pt x="182524" y="120650"/>
                </a:lnTo>
                <a:lnTo>
                  <a:pt x="181076" y="119380"/>
                </a:lnTo>
                <a:lnTo>
                  <a:pt x="178917" y="118110"/>
                </a:lnTo>
                <a:lnTo>
                  <a:pt x="177126" y="118110"/>
                </a:lnTo>
                <a:lnTo>
                  <a:pt x="174967" y="116840"/>
                </a:lnTo>
                <a:close/>
              </a:path>
              <a:path w="262254" h="328929">
                <a:moveTo>
                  <a:pt x="132841" y="0"/>
                </a:moveTo>
                <a:lnTo>
                  <a:pt x="127076" y="0"/>
                </a:lnTo>
                <a:lnTo>
                  <a:pt x="124205" y="1270"/>
                </a:lnTo>
                <a:lnTo>
                  <a:pt x="119164" y="3810"/>
                </a:lnTo>
                <a:lnTo>
                  <a:pt x="117005" y="6350"/>
                </a:lnTo>
                <a:lnTo>
                  <a:pt x="114122" y="11430"/>
                </a:lnTo>
                <a:lnTo>
                  <a:pt x="113042" y="13970"/>
                </a:lnTo>
                <a:lnTo>
                  <a:pt x="113042" y="20320"/>
                </a:lnTo>
                <a:lnTo>
                  <a:pt x="114122" y="22860"/>
                </a:lnTo>
                <a:lnTo>
                  <a:pt x="117005" y="27940"/>
                </a:lnTo>
                <a:lnTo>
                  <a:pt x="119164" y="30480"/>
                </a:lnTo>
                <a:lnTo>
                  <a:pt x="121678" y="31750"/>
                </a:lnTo>
                <a:lnTo>
                  <a:pt x="138239" y="31750"/>
                </a:lnTo>
                <a:lnTo>
                  <a:pt x="140766" y="30480"/>
                </a:lnTo>
                <a:lnTo>
                  <a:pt x="142925" y="27940"/>
                </a:lnTo>
                <a:lnTo>
                  <a:pt x="145796" y="22860"/>
                </a:lnTo>
                <a:lnTo>
                  <a:pt x="146519" y="20320"/>
                </a:lnTo>
                <a:lnTo>
                  <a:pt x="146519" y="13970"/>
                </a:lnTo>
                <a:lnTo>
                  <a:pt x="132841" y="0"/>
                </a:lnTo>
                <a:close/>
              </a:path>
            </a:pathLst>
          </a:custGeom>
          <a:solidFill>
            <a:srgbClr val="BBBDB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3576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D5ACF6-F955-4B14-BCDD-598176135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Méthodes d’apprentissage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5532062-E29F-4802-B7D8-E2E83744E7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5461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6935B9-E839-454D-B709-8D2A81C3C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1953501"/>
          </a:xfrm>
        </p:spPr>
        <p:txBody>
          <a:bodyPr anchor="t">
            <a:normAutofit/>
          </a:bodyPr>
          <a:lstStyle/>
          <a:p>
            <a:r>
              <a:rPr lang="fr-FR" dirty="0"/>
              <a:t>Sur et sous apprentissage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69DF2A-F937-4746-8C6E-ED85660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8" cy="1998000"/>
          </a:xfrm>
        </p:spPr>
        <p:txBody>
          <a:bodyPr anchor="t">
            <a:normAutofit/>
          </a:bodyPr>
          <a:lstStyle/>
          <a:p>
            <a:r>
              <a:rPr lang="fr-FR" dirty="0"/>
              <a:t>Compromis entre: </a:t>
            </a:r>
          </a:p>
          <a:p>
            <a:pPr lvl="1"/>
            <a:r>
              <a:rPr lang="fr-FR" dirty="0"/>
              <a:t>Bien décrire les données</a:t>
            </a:r>
          </a:p>
          <a:p>
            <a:pPr lvl="1"/>
            <a:r>
              <a:rPr lang="fr-FR" dirty="0"/>
              <a:t>Avoir un algorithme pouvant être généralisable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4DA40A9-B5A3-4711-9616-DB438249CA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1739" y="2871846"/>
            <a:ext cx="10937656" cy="344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01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5AAE78-63E3-4481-A48A-47C90CE92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 et validation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75A3B3-6BBD-4F18-8F94-A7B6B8816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Séparation des données en jeu d’entrainement et de test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AE25CAB-A8A1-423F-B505-750F91270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154" y="3309937"/>
            <a:ext cx="888682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43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56370B-0AFA-4CA0-810D-193F97EF9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CD0212A-74B1-4F48-BD64-71A5A90CD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377365D-7747-4E11-97A1-217C7E764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" y="714375"/>
            <a:ext cx="10163175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891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8E05E3-1A56-4967-9DC4-8DF2EBACB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10A034-E493-4D08-BC8E-7F4593357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78C6577-1E53-47AF-A471-17F9599FD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600075"/>
            <a:ext cx="10934700" cy="5657850"/>
          </a:xfrm>
          <a:prstGeom prst="rect">
            <a:avLst/>
          </a:prstGeom>
        </p:spPr>
      </p:pic>
      <p:sp>
        <p:nvSpPr>
          <p:cNvPr id="6" name="Signe de multiplication 5">
            <a:extLst>
              <a:ext uri="{FF2B5EF4-FFF2-40B4-BE49-F238E27FC236}">
                <a16:creationId xmlns:a16="http://schemas.microsoft.com/office/drawing/2014/main" id="{3681345A-27D9-4A48-B09F-A1E6A4AD76B2}"/>
              </a:ext>
            </a:extLst>
          </p:cNvPr>
          <p:cNvSpPr/>
          <p:nvPr/>
        </p:nvSpPr>
        <p:spPr>
          <a:xfrm>
            <a:off x="2854036" y="365125"/>
            <a:ext cx="6354619" cy="6492875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67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47ECB1-D758-4743-B719-811FDEA83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fr-FR" dirty="0">
                <a:effectLst/>
                <a:latin typeface="Arial" panose="020B0604020202020204" pitchFamily="34" charset="0"/>
              </a:rPr>
              <a:t>Validation simple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18ADBE-D122-4128-9680-622C668B4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C8E0807-5F64-4C4B-87C1-DC20F9DC12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14"/>
          <a:stretch/>
        </p:blipFill>
        <p:spPr>
          <a:xfrm>
            <a:off x="247650" y="1344227"/>
            <a:ext cx="11696700" cy="505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584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856BFC9-EAEF-49BB-AC4C-D0CAC326BECF}"/>
              </a:ext>
            </a:extLst>
          </p:cNvPr>
          <p:cNvSpPr/>
          <p:nvPr/>
        </p:nvSpPr>
        <p:spPr>
          <a:xfrm>
            <a:off x="2136710" y="1073019"/>
            <a:ext cx="5094600" cy="6158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Entrainement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DA53B5-8059-46B9-A98D-241A814B3D01}"/>
              </a:ext>
            </a:extLst>
          </p:cNvPr>
          <p:cNvSpPr/>
          <p:nvPr/>
        </p:nvSpPr>
        <p:spPr>
          <a:xfrm>
            <a:off x="7231310" y="1073019"/>
            <a:ext cx="3321612" cy="6158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Evaluation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07F2F6B-2839-4AD9-87C2-7A7E20AF58A0}"/>
              </a:ext>
            </a:extLst>
          </p:cNvPr>
          <p:cNvCxnSpPr>
            <a:cxnSpLocks/>
          </p:cNvCxnSpPr>
          <p:nvPr/>
        </p:nvCxnSpPr>
        <p:spPr>
          <a:xfrm>
            <a:off x="7231310" y="1879134"/>
            <a:ext cx="0" cy="4723002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07087F16-2E64-4D36-963D-3F275C42BA47}"/>
              </a:ext>
            </a:extLst>
          </p:cNvPr>
          <p:cNvCxnSpPr/>
          <p:nvPr/>
        </p:nvCxnSpPr>
        <p:spPr>
          <a:xfrm>
            <a:off x="2315361" y="1879134"/>
            <a:ext cx="46894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45751C82-E642-4329-B638-D22A4677A1FC}"/>
              </a:ext>
            </a:extLst>
          </p:cNvPr>
          <p:cNvCxnSpPr>
            <a:cxnSpLocks/>
          </p:cNvCxnSpPr>
          <p:nvPr/>
        </p:nvCxnSpPr>
        <p:spPr>
          <a:xfrm>
            <a:off x="7400488" y="1879134"/>
            <a:ext cx="315243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771AB22A-E2F7-42C9-9B1F-984E9B5AEB4C}"/>
              </a:ext>
            </a:extLst>
          </p:cNvPr>
          <p:cNvSpPr txBox="1"/>
          <p:nvPr/>
        </p:nvSpPr>
        <p:spPr>
          <a:xfrm>
            <a:off x="4370664" y="2088859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2/3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DB184B7-0136-4F1D-A301-5EAAB8BE59E1}"/>
              </a:ext>
            </a:extLst>
          </p:cNvPr>
          <p:cNvSpPr txBox="1"/>
          <p:nvPr/>
        </p:nvSpPr>
        <p:spPr>
          <a:xfrm>
            <a:off x="8801450" y="2088859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1/3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BCBE32F-6EC8-4949-8916-7B399ED5569F}"/>
              </a:ext>
            </a:extLst>
          </p:cNvPr>
          <p:cNvSpPr txBox="1"/>
          <p:nvPr/>
        </p:nvSpPr>
        <p:spPr>
          <a:xfrm>
            <a:off x="5826535" y="493963"/>
            <a:ext cx="2130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Sélection aléatoire</a:t>
            </a:r>
          </a:p>
        </p:txBody>
      </p:sp>
    </p:spTree>
    <p:extLst>
      <p:ext uri="{BB962C8B-B14F-4D97-AF65-F5344CB8AC3E}">
        <p14:creationId xmlns:p14="http://schemas.microsoft.com/office/powerpoint/2010/main" val="27485541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856BFC9-EAEF-49BB-AC4C-D0CAC326BECF}"/>
              </a:ext>
            </a:extLst>
          </p:cNvPr>
          <p:cNvSpPr/>
          <p:nvPr/>
        </p:nvSpPr>
        <p:spPr>
          <a:xfrm>
            <a:off x="2136710" y="1073019"/>
            <a:ext cx="5094600" cy="6158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Entrainement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DA53B5-8059-46B9-A98D-241A814B3D01}"/>
              </a:ext>
            </a:extLst>
          </p:cNvPr>
          <p:cNvSpPr/>
          <p:nvPr/>
        </p:nvSpPr>
        <p:spPr>
          <a:xfrm>
            <a:off x="7231310" y="1073019"/>
            <a:ext cx="3321612" cy="6158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Evaluation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07F2F6B-2839-4AD9-87C2-7A7E20AF58A0}"/>
              </a:ext>
            </a:extLst>
          </p:cNvPr>
          <p:cNvCxnSpPr>
            <a:cxnSpLocks/>
          </p:cNvCxnSpPr>
          <p:nvPr/>
        </p:nvCxnSpPr>
        <p:spPr>
          <a:xfrm>
            <a:off x="7231310" y="1879134"/>
            <a:ext cx="0" cy="4723002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07087F16-2E64-4D36-963D-3F275C42BA47}"/>
              </a:ext>
            </a:extLst>
          </p:cNvPr>
          <p:cNvCxnSpPr/>
          <p:nvPr/>
        </p:nvCxnSpPr>
        <p:spPr>
          <a:xfrm>
            <a:off x="2315361" y="1879134"/>
            <a:ext cx="46894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45751C82-E642-4329-B638-D22A4677A1FC}"/>
              </a:ext>
            </a:extLst>
          </p:cNvPr>
          <p:cNvCxnSpPr>
            <a:cxnSpLocks/>
          </p:cNvCxnSpPr>
          <p:nvPr/>
        </p:nvCxnSpPr>
        <p:spPr>
          <a:xfrm>
            <a:off x="7400488" y="1879134"/>
            <a:ext cx="315243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771AB22A-E2F7-42C9-9B1F-984E9B5AEB4C}"/>
              </a:ext>
            </a:extLst>
          </p:cNvPr>
          <p:cNvSpPr txBox="1"/>
          <p:nvPr/>
        </p:nvSpPr>
        <p:spPr>
          <a:xfrm>
            <a:off x="4370664" y="2088859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2/3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DB184B7-0136-4F1D-A301-5EAAB8BE59E1}"/>
              </a:ext>
            </a:extLst>
          </p:cNvPr>
          <p:cNvSpPr txBox="1"/>
          <p:nvPr/>
        </p:nvSpPr>
        <p:spPr>
          <a:xfrm>
            <a:off x="8801450" y="2088859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1/3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BCBE32F-6EC8-4949-8916-7B399ED5569F}"/>
              </a:ext>
            </a:extLst>
          </p:cNvPr>
          <p:cNvSpPr txBox="1"/>
          <p:nvPr/>
        </p:nvSpPr>
        <p:spPr>
          <a:xfrm>
            <a:off x="5826535" y="493963"/>
            <a:ext cx="2130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Sélection aléatoire</a:t>
            </a:r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4536828B-D483-46FA-A10E-85385348C2EB}"/>
              </a:ext>
            </a:extLst>
          </p:cNvPr>
          <p:cNvGrpSpPr/>
          <p:nvPr/>
        </p:nvGrpSpPr>
        <p:grpSpPr>
          <a:xfrm>
            <a:off x="2136710" y="2458191"/>
            <a:ext cx="4749827" cy="3025992"/>
            <a:chOff x="2136710" y="2458191"/>
            <a:chExt cx="4749827" cy="302599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8D90DB-23D6-4421-B9B6-93CDF0138F6F}"/>
                </a:ext>
              </a:extLst>
            </p:cNvPr>
            <p:cNvSpPr/>
            <p:nvPr/>
          </p:nvSpPr>
          <p:spPr>
            <a:xfrm>
              <a:off x="2136710" y="3003885"/>
              <a:ext cx="2158448" cy="61582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entrainement</a:t>
              </a:r>
            </a:p>
          </p:txBody>
        </p:sp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808B09D3-0070-48F0-B729-3F62EE43E0B9}"/>
                </a:ext>
              </a:extLst>
            </p:cNvPr>
            <p:cNvSpPr/>
            <p:nvPr/>
          </p:nvSpPr>
          <p:spPr>
            <a:xfrm>
              <a:off x="2421933" y="3816991"/>
              <a:ext cx="1588002" cy="7130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Modèle </a:t>
              </a:r>
            </a:p>
          </p:txBody>
        </p:sp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FE68CF8A-5758-4264-B208-38322C77A147}"/>
                </a:ext>
              </a:extLst>
            </p:cNvPr>
            <p:cNvCxnSpPr>
              <a:endCxn id="10" idx="0"/>
            </p:cNvCxnSpPr>
            <p:nvPr/>
          </p:nvCxnSpPr>
          <p:spPr>
            <a:xfrm>
              <a:off x="3215934" y="2458191"/>
              <a:ext cx="0" cy="5456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A262EA98-14B9-4822-A22A-4CC906D451B9}"/>
                </a:ext>
              </a:extLst>
            </p:cNvPr>
            <p:cNvCxnSpPr>
              <a:cxnSpLocks/>
              <a:stCxn id="10" idx="2"/>
              <a:endCxn id="3" idx="0"/>
            </p:cNvCxnSpPr>
            <p:nvPr/>
          </p:nvCxnSpPr>
          <p:spPr>
            <a:xfrm>
              <a:off x="3215934" y="3619706"/>
              <a:ext cx="0" cy="1972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1B2BD65-B521-40F1-8856-56C4BA799810}"/>
                </a:ext>
              </a:extLst>
            </p:cNvPr>
            <p:cNvSpPr/>
            <p:nvPr/>
          </p:nvSpPr>
          <p:spPr>
            <a:xfrm>
              <a:off x="4568600" y="3865608"/>
              <a:ext cx="2317937" cy="61582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test</a:t>
              </a:r>
            </a:p>
          </p:txBody>
        </p:sp>
        <p:cxnSp>
          <p:nvCxnSpPr>
            <p:cNvPr id="25" name="Connecteur droit avec flèche 24">
              <a:extLst>
                <a:ext uri="{FF2B5EF4-FFF2-40B4-BE49-F238E27FC236}">
                  <a16:creationId xmlns:a16="http://schemas.microsoft.com/office/drawing/2014/main" id="{060D2811-45C5-46A3-9E69-AD29C2F9BCF8}"/>
                </a:ext>
              </a:extLst>
            </p:cNvPr>
            <p:cNvCxnSpPr>
              <a:stCxn id="3" idx="6"/>
              <a:endCxn id="23" idx="1"/>
            </p:cNvCxnSpPr>
            <p:nvPr/>
          </p:nvCxnSpPr>
          <p:spPr>
            <a:xfrm flipV="1">
              <a:off x="4009935" y="4173519"/>
              <a:ext cx="55866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>
              <a:extLst>
                <a:ext uri="{FF2B5EF4-FFF2-40B4-BE49-F238E27FC236}">
                  <a16:creationId xmlns:a16="http://schemas.microsoft.com/office/drawing/2014/main" id="{75002819-BF0D-4630-ACCF-53B17A1AEEBA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>
              <a:off x="5727568" y="2549013"/>
              <a:ext cx="1" cy="13165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33091E47-AE7E-4F0E-A89B-3BACEA622FC6}"/>
                </a:ext>
              </a:extLst>
            </p:cNvPr>
            <p:cNvSpPr/>
            <p:nvPr/>
          </p:nvSpPr>
          <p:spPr>
            <a:xfrm>
              <a:off x="4801628" y="4880222"/>
              <a:ext cx="1851879" cy="6039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Evaluation</a:t>
              </a:r>
            </a:p>
          </p:txBody>
        </p:sp>
        <p:cxnSp>
          <p:nvCxnSpPr>
            <p:cNvPr id="31" name="Connecteur droit avec flèche 30">
              <a:extLst>
                <a:ext uri="{FF2B5EF4-FFF2-40B4-BE49-F238E27FC236}">
                  <a16:creationId xmlns:a16="http://schemas.microsoft.com/office/drawing/2014/main" id="{E4C5F142-E670-4055-B683-9530DD54F16C}"/>
                </a:ext>
              </a:extLst>
            </p:cNvPr>
            <p:cNvCxnSpPr>
              <a:cxnSpLocks/>
              <a:stCxn id="23" idx="2"/>
              <a:endCxn id="30" idx="0"/>
            </p:cNvCxnSpPr>
            <p:nvPr/>
          </p:nvCxnSpPr>
          <p:spPr>
            <a:xfrm flipH="1">
              <a:off x="5727568" y="4481429"/>
              <a:ext cx="1" cy="3987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7596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856BFC9-EAEF-49BB-AC4C-D0CAC326BECF}"/>
              </a:ext>
            </a:extLst>
          </p:cNvPr>
          <p:cNvSpPr/>
          <p:nvPr/>
        </p:nvSpPr>
        <p:spPr>
          <a:xfrm>
            <a:off x="2136710" y="1073019"/>
            <a:ext cx="5094600" cy="6158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Entrainement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DA53B5-8059-46B9-A98D-241A814B3D01}"/>
              </a:ext>
            </a:extLst>
          </p:cNvPr>
          <p:cNvSpPr/>
          <p:nvPr/>
        </p:nvSpPr>
        <p:spPr>
          <a:xfrm>
            <a:off x="7231310" y="1073019"/>
            <a:ext cx="3321612" cy="6158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Evaluation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07F2F6B-2839-4AD9-87C2-7A7E20AF58A0}"/>
              </a:ext>
            </a:extLst>
          </p:cNvPr>
          <p:cNvCxnSpPr>
            <a:cxnSpLocks/>
          </p:cNvCxnSpPr>
          <p:nvPr/>
        </p:nvCxnSpPr>
        <p:spPr>
          <a:xfrm>
            <a:off x="7231310" y="1879134"/>
            <a:ext cx="0" cy="4723002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07087F16-2E64-4D36-963D-3F275C42BA47}"/>
              </a:ext>
            </a:extLst>
          </p:cNvPr>
          <p:cNvCxnSpPr/>
          <p:nvPr/>
        </p:nvCxnSpPr>
        <p:spPr>
          <a:xfrm>
            <a:off x="2315361" y="1879134"/>
            <a:ext cx="46894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45751C82-E642-4329-B638-D22A4677A1FC}"/>
              </a:ext>
            </a:extLst>
          </p:cNvPr>
          <p:cNvCxnSpPr>
            <a:cxnSpLocks/>
          </p:cNvCxnSpPr>
          <p:nvPr/>
        </p:nvCxnSpPr>
        <p:spPr>
          <a:xfrm>
            <a:off x="7400488" y="1879134"/>
            <a:ext cx="315243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771AB22A-E2F7-42C9-9B1F-984E9B5AEB4C}"/>
              </a:ext>
            </a:extLst>
          </p:cNvPr>
          <p:cNvSpPr txBox="1"/>
          <p:nvPr/>
        </p:nvSpPr>
        <p:spPr>
          <a:xfrm>
            <a:off x="4370664" y="2088859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2/3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DB184B7-0136-4F1D-A301-5EAAB8BE59E1}"/>
              </a:ext>
            </a:extLst>
          </p:cNvPr>
          <p:cNvSpPr txBox="1"/>
          <p:nvPr/>
        </p:nvSpPr>
        <p:spPr>
          <a:xfrm>
            <a:off x="8801450" y="2088859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1/3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BCBE32F-6EC8-4949-8916-7B399ED5569F}"/>
              </a:ext>
            </a:extLst>
          </p:cNvPr>
          <p:cNvSpPr txBox="1"/>
          <p:nvPr/>
        </p:nvSpPr>
        <p:spPr>
          <a:xfrm>
            <a:off x="5826535" y="493963"/>
            <a:ext cx="2130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Sélection aléatoire</a:t>
            </a:r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4536828B-D483-46FA-A10E-85385348C2EB}"/>
              </a:ext>
            </a:extLst>
          </p:cNvPr>
          <p:cNvGrpSpPr/>
          <p:nvPr/>
        </p:nvGrpSpPr>
        <p:grpSpPr>
          <a:xfrm>
            <a:off x="2136710" y="2458191"/>
            <a:ext cx="4749827" cy="3025992"/>
            <a:chOff x="2136710" y="2458191"/>
            <a:chExt cx="4749827" cy="302599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8D90DB-23D6-4421-B9B6-93CDF0138F6F}"/>
                </a:ext>
              </a:extLst>
            </p:cNvPr>
            <p:cNvSpPr/>
            <p:nvPr/>
          </p:nvSpPr>
          <p:spPr>
            <a:xfrm>
              <a:off x="2136710" y="3003885"/>
              <a:ext cx="2158448" cy="61582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entrainement</a:t>
              </a:r>
            </a:p>
          </p:txBody>
        </p:sp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808B09D3-0070-48F0-B729-3F62EE43E0B9}"/>
                </a:ext>
              </a:extLst>
            </p:cNvPr>
            <p:cNvSpPr/>
            <p:nvPr/>
          </p:nvSpPr>
          <p:spPr>
            <a:xfrm>
              <a:off x="2421933" y="3816991"/>
              <a:ext cx="1588002" cy="7130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Modèle </a:t>
              </a:r>
            </a:p>
          </p:txBody>
        </p:sp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FE68CF8A-5758-4264-B208-38322C77A147}"/>
                </a:ext>
              </a:extLst>
            </p:cNvPr>
            <p:cNvCxnSpPr>
              <a:endCxn id="10" idx="0"/>
            </p:cNvCxnSpPr>
            <p:nvPr/>
          </p:nvCxnSpPr>
          <p:spPr>
            <a:xfrm>
              <a:off x="3215934" y="2458191"/>
              <a:ext cx="0" cy="5456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A262EA98-14B9-4822-A22A-4CC906D451B9}"/>
                </a:ext>
              </a:extLst>
            </p:cNvPr>
            <p:cNvCxnSpPr>
              <a:cxnSpLocks/>
              <a:stCxn id="10" idx="2"/>
              <a:endCxn id="3" idx="0"/>
            </p:cNvCxnSpPr>
            <p:nvPr/>
          </p:nvCxnSpPr>
          <p:spPr>
            <a:xfrm>
              <a:off x="3215934" y="3619706"/>
              <a:ext cx="0" cy="1972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1B2BD65-B521-40F1-8856-56C4BA799810}"/>
                </a:ext>
              </a:extLst>
            </p:cNvPr>
            <p:cNvSpPr/>
            <p:nvPr/>
          </p:nvSpPr>
          <p:spPr>
            <a:xfrm>
              <a:off x="4568600" y="3865608"/>
              <a:ext cx="2317937" cy="61582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test</a:t>
              </a:r>
            </a:p>
          </p:txBody>
        </p:sp>
        <p:cxnSp>
          <p:nvCxnSpPr>
            <p:cNvPr id="25" name="Connecteur droit avec flèche 24">
              <a:extLst>
                <a:ext uri="{FF2B5EF4-FFF2-40B4-BE49-F238E27FC236}">
                  <a16:creationId xmlns:a16="http://schemas.microsoft.com/office/drawing/2014/main" id="{060D2811-45C5-46A3-9E69-AD29C2F9BCF8}"/>
                </a:ext>
              </a:extLst>
            </p:cNvPr>
            <p:cNvCxnSpPr>
              <a:stCxn id="3" idx="6"/>
              <a:endCxn id="23" idx="1"/>
            </p:cNvCxnSpPr>
            <p:nvPr/>
          </p:nvCxnSpPr>
          <p:spPr>
            <a:xfrm flipV="1">
              <a:off x="4009935" y="4173519"/>
              <a:ext cx="55866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>
              <a:extLst>
                <a:ext uri="{FF2B5EF4-FFF2-40B4-BE49-F238E27FC236}">
                  <a16:creationId xmlns:a16="http://schemas.microsoft.com/office/drawing/2014/main" id="{75002819-BF0D-4630-ACCF-53B17A1AEEBA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>
              <a:off x="5727568" y="2549013"/>
              <a:ext cx="1" cy="13165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33091E47-AE7E-4F0E-A89B-3BACEA622FC6}"/>
                </a:ext>
              </a:extLst>
            </p:cNvPr>
            <p:cNvSpPr/>
            <p:nvPr/>
          </p:nvSpPr>
          <p:spPr>
            <a:xfrm>
              <a:off x="4801628" y="4880222"/>
              <a:ext cx="1851879" cy="6039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Evaluation</a:t>
              </a:r>
            </a:p>
          </p:txBody>
        </p:sp>
        <p:cxnSp>
          <p:nvCxnSpPr>
            <p:cNvPr id="31" name="Connecteur droit avec flèche 30">
              <a:extLst>
                <a:ext uri="{FF2B5EF4-FFF2-40B4-BE49-F238E27FC236}">
                  <a16:creationId xmlns:a16="http://schemas.microsoft.com/office/drawing/2014/main" id="{E4C5F142-E670-4055-B683-9530DD54F16C}"/>
                </a:ext>
              </a:extLst>
            </p:cNvPr>
            <p:cNvCxnSpPr>
              <a:cxnSpLocks/>
              <a:stCxn id="23" idx="2"/>
              <a:endCxn id="30" idx="0"/>
            </p:cNvCxnSpPr>
            <p:nvPr/>
          </p:nvCxnSpPr>
          <p:spPr>
            <a:xfrm flipH="1">
              <a:off x="5727568" y="4481429"/>
              <a:ext cx="1" cy="3987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30022E09-AE82-4271-BECE-BB79226B2C42}"/>
              </a:ext>
            </a:extLst>
          </p:cNvPr>
          <p:cNvGrpSpPr/>
          <p:nvPr/>
        </p:nvGrpSpPr>
        <p:grpSpPr>
          <a:xfrm>
            <a:off x="2289110" y="2610591"/>
            <a:ext cx="4749827" cy="3025992"/>
            <a:chOff x="2136710" y="2458191"/>
            <a:chExt cx="4749827" cy="302599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C3AB8CE-6E64-4C66-8D60-6342236FAB39}"/>
                </a:ext>
              </a:extLst>
            </p:cNvPr>
            <p:cNvSpPr/>
            <p:nvPr/>
          </p:nvSpPr>
          <p:spPr>
            <a:xfrm>
              <a:off x="2136710" y="3003885"/>
              <a:ext cx="2158448" cy="61582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entrainement</a:t>
              </a:r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0BE0403E-A1A7-456F-8C1F-8B70595D8ADB}"/>
                </a:ext>
              </a:extLst>
            </p:cNvPr>
            <p:cNvSpPr/>
            <p:nvPr/>
          </p:nvSpPr>
          <p:spPr>
            <a:xfrm>
              <a:off x="2421933" y="3816991"/>
              <a:ext cx="1588002" cy="7130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Modèle </a:t>
              </a:r>
            </a:p>
          </p:txBody>
        </p:sp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7BD0D7F2-1806-401A-8491-699C9BBF6344}"/>
                </a:ext>
              </a:extLst>
            </p:cNvPr>
            <p:cNvCxnSpPr>
              <a:endCxn id="22" idx="0"/>
            </p:cNvCxnSpPr>
            <p:nvPr/>
          </p:nvCxnSpPr>
          <p:spPr>
            <a:xfrm>
              <a:off x="3215934" y="2458191"/>
              <a:ext cx="0" cy="5456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>
              <a:extLst>
                <a:ext uri="{FF2B5EF4-FFF2-40B4-BE49-F238E27FC236}">
                  <a16:creationId xmlns:a16="http://schemas.microsoft.com/office/drawing/2014/main" id="{E49830D5-38DA-4C9D-B60E-B986B4AF086C}"/>
                </a:ext>
              </a:extLst>
            </p:cNvPr>
            <p:cNvCxnSpPr>
              <a:cxnSpLocks/>
              <a:stCxn id="22" idx="2"/>
              <a:endCxn id="24" idx="0"/>
            </p:cNvCxnSpPr>
            <p:nvPr/>
          </p:nvCxnSpPr>
          <p:spPr>
            <a:xfrm>
              <a:off x="3215934" y="3619706"/>
              <a:ext cx="0" cy="1972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B50D535-1B0F-4D05-ACDB-D9E05E87021A}"/>
                </a:ext>
              </a:extLst>
            </p:cNvPr>
            <p:cNvSpPr/>
            <p:nvPr/>
          </p:nvSpPr>
          <p:spPr>
            <a:xfrm>
              <a:off x="4568600" y="3865608"/>
              <a:ext cx="2317937" cy="61582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test</a:t>
              </a:r>
            </a:p>
          </p:txBody>
        </p:sp>
        <p:cxnSp>
          <p:nvCxnSpPr>
            <p:cNvPr id="32" name="Connecteur droit avec flèche 31">
              <a:extLst>
                <a:ext uri="{FF2B5EF4-FFF2-40B4-BE49-F238E27FC236}">
                  <a16:creationId xmlns:a16="http://schemas.microsoft.com/office/drawing/2014/main" id="{1999FAB6-157A-4F4B-9C24-1B87311EC3AC}"/>
                </a:ext>
              </a:extLst>
            </p:cNvPr>
            <p:cNvCxnSpPr>
              <a:stCxn id="24" idx="6"/>
              <a:endCxn id="29" idx="1"/>
            </p:cNvCxnSpPr>
            <p:nvPr/>
          </p:nvCxnSpPr>
          <p:spPr>
            <a:xfrm flipV="1">
              <a:off x="4009935" y="4173519"/>
              <a:ext cx="55866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>
              <a:extLst>
                <a:ext uri="{FF2B5EF4-FFF2-40B4-BE49-F238E27FC236}">
                  <a16:creationId xmlns:a16="http://schemas.microsoft.com/office/drawing/2014/main" id="{84AF1E18-61F4-42FA-A9D9-84AF8BE4B13F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>
              <a:off x="5727568" y="2549013"/>
              <a:ext cx="1" cy="13165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B8F12BB6-0B84-4542-B732-4EA1F0F9B447}"/>
                </a:ext>
              </a:extLst>
            </p:cNvPr>
            <p:cNvSpPr/>
            <p:nvPr/>
          </p:nvSpPr>
          <p:spPr>
            <a:xfrm>
              <a:off x="4801628" y="4880222"/>
              <a:ext cx="1851879" cy="6039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Evaluation</a:t>
              </a:r>
            </a:p>
          </p:txBody>
        </p:sp>
        <p:cxnSp>
          <p:nvCxnSpPr>
            <p:cNvPr id="36" name="Connecteur droit avec flèche 35">
              <a:extLst>
                <a:ext uri="{FF2B5EF4-FFF2-40B4-BE49-F238E27FC236}">
                  <a16:creationId xmlns:a16="http://schemas.microsoft.com/office/drawing/2014/main" id="{896ECB05-0AB9-4199-8B40-4A2D464FCE04}"/>
                </a:ext>
              </a:extLst>
            </p:cNvPr>
            <p:cNvCxnSpPr>
              <a:cxnSpLocks/>
              <a:stCxn id="29" idx="2"/>
              <a:endCxn id="35" idx="0"/>
            </p:cNvCxnSpPr>
            <p:nvPr/>
          </p:nvCxnSpPr>
          <p:spPr>
            <a:xfrm flipH="1">
              <a:off x="5727568" y="4481429"/>
              <a:ext cx="1" cy="3987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DA02E254-1AF9-4AA7-8940-F05A5B7EDA3F}"/>
              </a:ext>
            </a:extLst>
          </p:cNvPr>
          <p:cNvGrpSpPr/>
          <p:nvPr/>
        </p:nvGrpSpPr>
        <p:grpSpPr>
          <a:xfrm>
            <a:off x="2441510" y="2762991"/>
            <a:ext cx="4749827" cy="3025992"/>
            <a:chOff x="2136710" y="2458191"/>
            <a:chExt cx="4749827" cy="302599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AB65672-E5BB-41AB-9443-A9F157D90565}"/>
                </a:ext>
              </a:extLst>
            </p:cNvPr>
            <p:cNvSpPr/>
            <p:nvPr/>
          </p:nvSpPr>
          <p:spPr>
            <a:xfrm>
              <a:off x="2136710" y="3003885"/>
              <a:ext cx="2158448" cy="61582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entrainement</a:t>
              </a:r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C686CBAA-6909-40AF-9A6A-65767500F877}"/>
                </a:ext>
              </a:extLst>
            </p:cNvPr>
            <p:cNvSpPr/>
            <p:nvPr/>
          </p:nvSpPr>
          <p:spPr>
            <a:xfrm>
              <a:off x="2421933" y="3816991"/>
              <a:ext cx="1588002" cy="7130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Modèle </a:t>
              </a:r>
            </a:p>
          </p:txBody>
        </p:sp>
        <p:cxnSp>
          <p:nvCxnSpPr>
            <p:cNvPr id="40" name="Connecteur droit avec flèche 39">
              <a:extLst>
                <a:ext uri="{FF2B5EF4-FFF2-40B4-BE49-F238E27FC236}">
                  <a16:creationId xmlns:a16="http://schemas.microsoft.com/office/drawing/2014/main" id="{69A53548-F9BD-4A9F-B81D-ABF1EF25CC73}"/>
                </a:ext>
              </a:extLst>
            </p:cNvPr>
            <p:cNvCxnSpPr>
              <a:endCxn id="38" idx="0"/>
            </p:cNvCxnSpPr>
            <p:nvPr/>
          </p:nvCxnSpPr>
          <p:spPr>
            <a:xfrm>
              <a:off x="3215934" y="2458191"/>
              <a:ext cx="0" cy="5456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avec flèche 40">
              <a:extLst>
                <a:ext uri="{FF2B5EF4-FFF2-40B4-BE49-F238E27FC236}">
                  <a16:creationId xmlns:a16="http://schemas.microsoft.com/office/drawing/2014/main" id="{17586D72-FF7F-43E0-9FFB-64B2703D9A5F}"/>
                </a:ext>
              </a:extLst>
            </p:cNvPr>
            <p:cNvCxnSpPr>
              <a:cxnSpLocks/>
              <a:stCxn id="38" idx="2"/>
              <a:endCxn id="39" idx="0"/>
            </p:cNvCxnSpPr>
            <p:nvPr/>
          </p:nvCxnSpPr>
          <p:spPr>
            <a:xfrm>
              <a:off x="3215934" y="3619706"/>
              <a:ext cx="0" cy="1972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D26CB08-FD0A-4B08-9433-D8E7D8CFABFB}"/>
                </a:ext>
              </a:extLst>
            </p:cNvPr>
            <p:cNvSpPr/>
            <p:nvPr/>
          </p:nvSpPr>
          <p:spPr>
            <a:xfrm>
              <a:off x="4568600" y="3865608"/>
              <a:ext cx="2317937" cy="61582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test</a:t>
              </a:r>
            </a:p>
          </p:txBody>
        </p:sp>
        <p:cxnSp>
          <p:nvCxnSpPr>
            <p:cNvPr id="43" name="Connecteur droit avec flèche 42">
              <a:extLst>
                <a:ext uri="{FF2B5EF4-FFF2-40B4-BE49-F238E27FC236}">
                  <a16:creationId xmlns:a16="http://schemas.microsoft.com/office/drawing/2014/main" id="{26CB7DB4-1E6B-4D27-AE2B-89780A33CECF}"/>
                </a:ext>
              </a:extLst>
            </p:cNvPr>
            <p:cNvCxnSpPr>
              <a:stCxn id="39" idx="6"/>
              <a:endCxn id="42" idx="1"/>
            </p:cNvCxnSpPr>
            <p:nvPr/>
          </p:nvCxnSpPr>
          <p:spPr>
            <a:xfrm flipV="1">
              <a:off x="4009935" y="4173519"/>
              <a:ext cx="55866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>
              <a:extLst>
                <a:ext uri="{FF2B5EF4-FFF2-40B4-BE49-F238E27FC236}">
                  <a16:creationId xmlns:a16="http://schemas.microsoft.com/office/drawing/2014/main" id="{09B21657-40C9-4B48-8561-30B125CDE475}"/>
                </a:ext>
              </a:extLst>
            </p:cNvPr>
            <p:cNvCxnSpPr>
              <a:cxnSpLocks/>
              <a:endCxn id="42" idx="0"/>
            </p:cNvCxnSpPr>
            <p:nvPr/>
          </p:nvCxnSpPr>
          <p:spPr>
            <a:xfrm>
              <a:off x="5727568" y="2549013"/>
              <a:ext cx="1" cy="13165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E6B83B24-10F8-4FEB-BF63-E6A242C27497}"/>
                </a:ext>
              </a:extLst>
            </p:cNvPr>
            <p:cNvSpPr/>
            <p:nvPr/>
          </p:nvSpPr>
          <p:spPr>
            <a:xfrm>
              <a:off x="4801628" y="4880222"/>
              <a:ext cx="1851879" cy="6039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Evaluation</a:t>
              </a:r>
            </a:p>
          </p:txBody>
        </p:sp>
        <p:cxnSp>
          <p:nvCxnSpPr>
            <p:cNvPr id="46" name="Connecteur droit avec flèche 45">
              <a:extLst>
                <a:ext uri="{FF2B5EF4-FFF2-40B4-BE49-F238E27FC236}">
                  <a16:creationId xmlns:a16="http://schemas.microsoft.com/office/drawing/2014/main" id="{30B035D1-E612-42FB-917C-53E7E9517A76}"/>
                </a:ext>
              </a:extLst>
            </p:cNvPr>
            <p:cNvCxnSpPr>
              <a:cxnSpLocks/>
              <a:stCxn id="42" idx="2"/>
              <a:endCxn id="45" idx="0"/>
            </p:cNvCxnSpPr>
            <p:nvPr/>
          </p:nvCxnSpPr>
          <p:spPr>
            <a:xfrm flipH="1">
              <a:off x="5727568" y="4481429"/>
              <a:ext cx="1" cy="3987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4F0CFBC5-33E8-4093-A88D-83402CC4F4D4}"/>
              </a:ext>
            </a:extLst>
          </p:cNvPr>
          <p:cNvGrpSpPr/>
          <p:nvPr/>
        </p:nvGrpSpPr>
        <p:grpSpPr>
          <a:xfrm>
            <a:off x="2593910" y="2915391"/>
            <a:ext cx="4749827" cy="3025992"/>
            <a:chOff x="2136710" y="2458191"/>
            <a:chExt cx="4749827" cy="3025992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098D31A-DE95-4C12-A2F7-0B24AC40DA4E}"/>
                </a:ext>
              </a:extLst>
            </p:cNvPr>
            <p:cNvSpPr/>
            <p:nvPr/>
          </p:nvSpPr>
          <p:spPr>
            <a:xfrm>
              <a:off x="2136710" y="3003885"/>
              <a:ext cx="2158448" cy="61582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entrainement</a:t>
              </a:r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A361A645-F15B-43DF-85BB-0BF8E0BDEA63}"/>
                </a:ext>
              </a:extLst>
            </p:cNvPr>
            <p:cNvSpPr/>
            <p:nvPr/>
          </p:nvSpPr>
          <p:spPr>
            <a:xfrm>
              <a:off x="2421933" y="3816991"/>
              <a:ext cx="1588002" cy="7130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Modèle </a:t>
              </a:r>
            </a:p>
          </p:txBody>
        </p:sp>
        <p:cxnSp>
          <p:nvCxnSpPr>
            <p:cNvPr id="50" name="Connecteur droit avec flèche 49">
              <a:extLst>
                <a:ext uri="{FF2B5EF4-FFF2-40B4-BE49-F238E27FC236}">
                  <a16:creationId xmlns:a16="http://schemas.microsoft.com/office/drawing/2014/main" id="{8411F614-344E-4284-93EB-FC10E64A8AB8}"/>
                </a:ext>
              </a:extLst>
            </p:cNvPr>
            <p:cNvCxnSpPr>
              <a:endCxn id="48" idx="0"/>
            </p:cNvCxnSpPr>
            <p:nvPr/>
          </p:nvCxnSpPr>
          <p:spPr>
            <a:xfrm>
              <a:off x="3215934" y="2458191"/>
              <a:ext cx="0" cy="5456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avec flèche 50">
              <a:extLst>
                <a:ext uri="{FF2B5EF4-FFF2-40B4-BE49-F238E27FC236}">
                  <a16:creationId xmlns:a16="http://schemas.microsoft.com/office/drawing/2014/main" id="{0E8252D0-B3E9-402B-9861-8C86BF62F11B}"/>
                </a:ext>
              </a:extLst>
            </p:cNvPr>
            <p:cNvCxnSpPr>
              <a:cxnSpLocks/>
              <a:stCxn id="48" idx="2"/>
              <a:endCxn id="49" idx="0"/>
            </p:cNvCxnSpPr>
            <p:nvPr/>
          </p:nvCxnSpPr>
          <p:spPr>
            <a:xfrm>
              <a:off x="3215934" y="3619706"/>
              <a:ext cx="0" cy="1972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F4D00E1-5BFD-4979-89EC-6D1D5CB43DAC}"/>
                </a:ext>
              </a:extLst>
            </p:cNvPr>
            <p:cNvSpPr/>
            <p:nvPr/>
          </p:nvSpPr>
          <p:spPr>
            <a:xfrm>
              <a:off x="4568600" y="3865608"/>
              <a:ext cx="2317937" cy="61582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test</a:t>
              </a:r>
            </a:p>
          </p:txBody>
        </p:sp>
        <p:cxnSp>
          <p:nvCxnSpPr>
            <p:cNvPr id="53" name="Connecteur droit avec flèche 52">
              <a:extLst>
                <a:ext uri="{FF2B5EF4-FFF2-40B4-BE49-F238E27FC236}">
                  <a16:creationId xmlns:a16="http://schemas.microsoft.com/office/drawing/2014/main" id="{15F1CAE4-4955-469B-A977-613B5F5538D9}"/>
                </a:ext>
              </a:extLst>
            </p:cNvPr>
            <p:cNvCxnSpPr>
              <a:stCxn id="49" idx="6"/>
              <a:endCxn id="52" idx="1"/>
            </p:cNvCxnSpPr>
            <p:nvPr/>
          </p:nvCxnSpPr>
          <p:spPr>
            <a:xfrm flipV="1">
              <a:off x="4009935" y="4173519"/>
              <a:ext cx="55866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B804B436-E306-4C19-97F2-DFB5CF35E99F}"/>
                </a:ext>
              </a:extLst>
            </p:cNvPr>
            <p:cNvCxnSpPr>
              <a:cxnSpLocks/>
              <a:endCxn id="52" idx="0"/>
            </p:cNvCxnSpPr>
            <p:nvPr/>
          </p:nvCxnSpPr>
          <p:spPr>
            <a:xfrm>
              <a:off x="5727568" y="2549013"/>
              <a:ext cx="1" cy="13165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015D6B5B-6811-413E-AEC1-FEB7F01582B9}"/>
                </a:ext>
              </a:extLst>
            </p:cNvPr>
            <p:cNvSpPr/>
            <p:nvPr/>
          </p:nvSpPr>
          <p:spPr>
            <a:xfrm>
              <a:off x="4801628" y="4880222"/>
              <a:ext cx="1851879" cy="6039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Evaluation</a:t>
              </a:r>
            </a:p>
          </p:txBody>
        </p:sp>
        <p:cxnSp>
          <p:nvCxnSpPr>
            <p:cNvPr id="56" name="Connecteur droit avec flèche 55">
              <a:extLst>
                <a:ext uri="{FF2B5EF4-FFF2-40B4-BE49-F238E27FC236}">
                  <a16:creationId xmlns:a16="http://schemas.microsoft.com/office/drawing/2014/main" id="{2505FBD8-FBD2-416C-8D34-90F5F4403984}"/>
                </a:ext>
              </a:extLst>
            </p:cNvPr>
            <p:cNvCxnSpPr>
              <a:cxnSpLocks/>
              <a:stCxn id="52" idx="2"/>
              <a:endCxn id="55" idx="0"/>
            </p:cNvCxnSpPr>
            <p:nvPr/>
          </p:nvCxnSpPr>
          <p:spPr>
            <a:xfrm flipH="1">
              <a:off x="5727568" y="4481429"/>
              <a:ext cx="1" cy="3987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84473B49-9CF9-4AA7-87D5-9159932C2A5B}"/>
              </a:ext>
            </a:extLst>
          </p:cNvPr>
          <p:cNvGrpSpPr/>
          <p:nvPr/>
        </p:nvGrpSpPr>
        <p:grpSpPr>
          <a:xfrm>
            <a:off x="2746310" y="3067791"/>
            <a:ext cx="4749827" cy="3025992"/>
            <a:chOff x="2136710" y="2458191"/>
            <a:chExt cx="4749827" cy="3025992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DE7F622-25BD-4EE7-A22C-53556A0FE249}"/>
                </a:ext>
              </a:extLst>
            </p:cNvPr>
            <p:cNvSpPr/>
            <p:nvPr/>
          </p:nvSpPr>
          <p:spPr>
            <a:xfrm>
              <a:off x="2136710" y="3003885"/>
              <a:ext cx="2158448" cy="61582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entrainement</a:t>
              </a:r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61F61628-0875-458F-ADE0-94888433BAFE}"/>
                </a:ext>
              </a:extLst>
            </p:cNvPr>
            <p:cNvSpPr/>
            <p:nvPr/>
          </p:nvSpPr>
          <p:spPr>
            <a:xfrm>
              <a:off x="2421933" y="3816991"/>
              <a:ext cx="1588002" cy="7130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Modèle </a:t>
              </a:r>
            </a:p>
          </p:txBody>
        </p:sp>
        <p:cxnSp>
          <p:nvCxnSpPr>
            <p:cNvPr id="60" name="Connecteur droit avec flèche 59">
              <a:extLst>
                <a:ext uri="{FF2B5EF4-FFF2-40B4-BE49-F238E27FC236}">
                  <a16:creationId xmlns:a16="http://schemas.microsoft.com/office/drawing/2014/main" id="{12E01C3D-BF25-4AD1-BAD4-CCBD4A4F0496}"/>
                </a:ext>
              </a:extLst>
            </p:cNvPr>
            <p:cNvCxnSpPr>
              <a:endCxn id="58" idx="0"/>
            </p:cNvCxnSpPr>
            <p:nvPr/>
          </p:nvCxnSpPr>
          <p:spPr>
            <a:xfrm>
              <a:off x="3215934" y="2458191"/>
              <a:ext cx="0" cy="5456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avec flèche 60">
              <a:extLst>
                <a:ext uri="{FF2B5EF4-FFF2-40B4-BE49-F238E27FC236}">
                  <a16:creationId xmlns:a16="http://schemas.microsoft.com/office/drawing/2014/main" id="{957BD596-5C1B-4EDB-A750-32B5B80E5193}"/>
                </a:ext>
              </a:extLst>
            </p:cNvPr>
            <p:cNvCxnSpPr>
              <a:cxnSpLocks/>
              <a:stCxn id="58" idx="2"/>
              <a:endCxn id="59" idx="0"/>
            </p:cNvCxnSpPr>
            <p:nvPr/>
          </p:nvCxnSpPr>
          <p:spPr>
            <a:xfrm>
              <a:off x="3215934" y="3619706"/>
              <a:ext cx="0" cy="1972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ACCA86D-663E-44CE-95FE-7A8BDED459C1}"/>
                </a:ext>
              </a:extLst>
            </p:cNvPr>
            <p:cNvSpPr/>
            <p:nvPr/>
          </p:nvSpPr>
          <p:spPr>
            <a:xfrm>
              <a:off x="4568600" y="3865608"/>
              <a:ext cx="2317937" cy="61582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test</a:t>
              </a:r>
            </a:p>
          </p:txBody>
        </p:sp>
        <p:cxnSp>
          <p:nvCxnSpPr>
            <p:cNvPr id="63" name="Connecteur droit avec flèche 62">
              <a:extLst>
                <a:ext uri="{FF2B5EF4-FFF2-40B4-BE49-F238E27FC236}">
                  <a16:creationId xmlns:a16="http://schemas.microsoft.com/office/drawing/2014/main" id="{FF98FA51-01E8-4820-A9A8-161FF785C5B7}"/>
                </a:ext>
              </a:extLst>
            </p:cNvPr>
            <p:cNvCxnSpPr>
              <a:stCxn id="59" idx="6"/>
              <a:endCxn id="62" idx="1"/>
            </p:cNvCxnSpPr>
            <p:nvPr/>
          </p:nvCxnSpPr>
          <p:spPr>
            <a:xfrm flipV="1">
              <a:off x="4009935" y="4173519"/>
              <a:ext cx="55866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4" name="Connecteur droit avec flèche 63">
              <a:extLst>
                <a:ext uri="{FF2B5EF4-FFF2-40B4-BE49-F238E27FC236}">
                  <a16:creationId xmlns:a16="http://schemas.microsoft.com/office/drawing/2014/main" id="{CC52E3AC-E725-4440-93AC-2FA86B269E07}"/>
                </a:ext>
              </a:extLst>
            </p:cNvPr>
            <p:cNvCxnSpPr>
              <a:cxnSpLocks/>
              <a:endCxn id="62" idx="0"/>
            </p:cNvCxnSpPr>
            <p:nvPr/>
          </p:nvCxnSpPr>
          <p:spPr>
            <a:xfrm>
              <a:off x="5727568" y="2549013"/>
              <a:ext cx="1" cy="13165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6066512F-9D4B-40B2-A6A4-73B4AC739BA0}"/>
                </a:ext>
              </a:extLst>
            </p:cNvPr>
            <p:cNvSpPr/>
            <p:nvPr/>
          </p:nvSpPr>
          <p:spPr>
            <a:xfrm>
              <a:off x="4801628" y="4880222"/>
              <a:ext cx="1851879" cy="6039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Evaluation</a:t>
              </a:r>
            </a:p>
          </p:txBody>
        </p:sp>
        <p:cxnSp>
          <p:nvCxnSpPr>
            <p:cNvPr id="66" name="Connecteur droit avec flèche 65">
              <a:extLst>
                <a:ext uri="{FF2B5EF4-FFF2-40B4-BE49-F238E27FC236}">
                  <a16:creationId xmlns:a16="http://schemas.microsoft.com/office/drawing/2014/main" id="{676A340C-423F-4A1C-84B0-C4C7874B3CDD}"/>
                </a:ext>
              </a:extLst>
            </p:cNvPr>
            <p:cNvCxnSpPr>
              <a:cxnSpLocks/>
              <a:stCxn id="62" idx="2"/>
              <a:endCxn id="65" idx="0"/>
            </p:cNvCxnSpPr>
            <p:nvPr/>
          </p:nvCxnSpPr>
          <p:spPr>
            <a:xfrm flipH="1">
              <a:off x="5727568" y="4481429"/>
              <a:ext cx="1" cy="3987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024B19FC-AD2A-4559-88F1-AFA8CE345001}"/>
              </a:ext>
            </a:extLst>
          </p:cNvPr>
          <p:cNvGrpSpPr/>
          <p:nvPr/>
        </p:nvGrpSpPr>
        <p:grpSpPr>
          <a:xfrm>
            <a:off x="2898710" y="3220191"/>
            <a:ext cx="4749827" cy="3025992"/>
            <a:chOff x="2136710" y="2458191"/>
            <a:chExt cx="4749827" cy="3025992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FBB056C-A9B4-42B6-BCFA-F072C3A8948F}"/>
                </a:ext>
              </a:extLst>
            </p:cNvPr>
            <p:cNvSpPr/>
            <p:nvPr/>
          </p:nvSpPr>
          <p:spPr>
            <a:xfrm>
              <a:off x="2136710" y="3003885"/>
              <a:ext cx="2158448" cy="61582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entrainement</a:t>
              </a:r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48E58E74-BC7B-464E-98CA-0ECC106F9246}"/>
                </a:ext>
              </a:extLst>
            </p:cNvPr>
            <p:cNvSpPr/>
            <p:nvPr/>
          </p:nvSpPr>
          <p:spPr>
            <a:xfrm>
              <a:off x="2421933" y="3816991"/>
              <a:ext cx="1588002" cy="7130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Modèle </a:t>
              </a:r>
            </a:p>
          </p:txBody>
        </p:sp>
        <p:cxnSp>
          <p:nvCxnSpPr>
            <p:cNvPr id="70" name="Connecteur droit avec flèche 69">
              <a:extLst>
                <a:ext uri="{FF2B5EF4-FFF2-40B4-BE49-F238E27FC236}">
                  <a16:creationId xmlns:a16="http://schemas.microsoft.com/office/drawing/2014/main" id="{E97270D5-0F2E-4D2E-BC4E-813E8D0DA484}"/>
                </a:ext>
              </a:extLst>
            </p:cNvPr>
            <p:cNvCxnSpPr>
              <a:endCxn id="68" idx="0"/>
            </p:cNvCxnSpPr>
            <p:nvPr/>
          </p:nvCxnSpPr>
          <p:spPr>
            <a:xfrm>
              <a:off x="3215934" y="2458191"/>
              <a:ext cx="0" cy="5456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avec flèche 70">
              <a:extLst>
                <a:ext uri="{FF2B5EF4-FFF2-40B4-BE49-F238E27FC236}">
                  <a16:creationId xmlns:a16="http://schemas.microsoft.com/office/drawing/2014/main" id="{0521F0EC-F02F-4134-A2BE-C15F95F40537}"/>
                </a:ext>
              </a:extLst>
            </p:cNvPr>
            <p:cNvCxnSpPr>
              <a:cxnSpLocks/>
              <a:stCxn id="68" idx="2"/>
              <a:endCxn id="69" idx="0"/>
            </p:cNvCxnSpPr>
            <p:nvPr/>
          </p:nvCxnSpPr>
          <p:spPr>
            <a:xfrm>
              <a:off x="3215934" y="3619706"/>
              <a:ext cx="0" cy="1972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DD8B269-DC5D-42C1-BB11-0656ADFF58FB}"/>
                </a:ext>
              </a:extLst>
            </p:cNvPr>
            <p:cNvSpPr/>
            <p:nvPr/>
          </p:nvSpPr>
          <p:spPr>
            <a:xfrm>
              <a:off x="4568600" y="3865608"/>
              <a:ext cx="2317937" cy="61582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test</a:t>
              </a:r>
            </a:p>
          </p:txBody>
        </p:sp>
        <p:cxnSp>
          <p:nvCxnSpPr>
            <p:cNvPr id="73" name="Connecteur droit avec flèche 72">
              <a:extLst>
                <a:ext uri="{FF2B5EF4-FFF2-40B4-BE49-F238E27FC236}">
                  <a16:creationId xmlns:a16="http://schemas.microsoft.com/office/drawing/2014/main" id="{8F8B65A2-7932-41E0-BC15-A613B6A8BC89}"/>
                </a:ext>
              </a:extLst>
            </p:cNvPr>
            <p:cNvCxnSpPr>
              <a:stCxn id="69" idx="6"/>
              <a:endCxn id="72" idx="1"/>
            </p:cNvCxnSpPr>
            <p:nvPr/>
          </p:nvCxnSpPr>
          <p:spPr>
            <a:xfrm flipV="1">
              <a:off x="4009935" y="4173519"/>
              <a:ext cx="55866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4" name="Connecteur droit avec flèche 73">
              <a:extLst>
                <a:ext uri="{FF2B5EF4-FFF2-40B4-BE49-F238E27FC236}">
                  <a16:creationId xmlns:a16="http://schemas.microsoft.com/office/drawing/2014/main" id="{AB48DF4C-099F-40EC-ADAA-3AEA63AF598D}"/>
                </a:ext>
              </a:extLst>
            </p:cNvPr>
            <p:cNvCxnSpPr>
              <a:cxnSpLocks/>
              <a:endCxn id="72" idx="0"/>
            </p:cNvCxnSpPr>
            <p:nvPr/>
          </p:nvCxnSpPr>
          <p:spPr>
            <a:xfrm>
              <a:off x="5727568" y="2549013"/>
              <a:ext cx="1" cy="13165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EE6E7D42-6BC9-4C4F-A76F-1B2012657C54}"/>
                </a:ext>
              </a:extLst>
            </p:cNvPr>
            <p:cNvSpPr/>
            <p:nvPr/>
          </p:nvSpPr>
          <p:spPr>
            <a:xfrm>
              <a:off x="4801628" y="4880222"/>
              <a:ext cx="1851879" cy="6039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Evaluation</a:t>
              </a:r>
            </a:p>
          </p:txBody>
        </p:sp>
        <p:cxnSp>
          <p:nvCxnSpPr>
            <p:cNvPr id="76" name="Connecteur droit avec flèche 75">
              <a:extLst>
                <a:ext uri="{FF2B5EF4-FFF2-40B4-BE49-F238E27FC236}">
                  <a16:creationId xmlns:a16="http://schemas.microsoft.com/office/drawing/2014/main" id="{6D5CE40F-16ED-4991-831B-FCD695B0A55E}"/>
                </a:ext>
              </a:extLst>
            </p:cNvPr>
            <p:cNvCxnSpPr>
              <a:cxnSpLocks/>
              <a:stCxn id="72" idx="2"/>
              <a:endCxn id="75" idx="0"/>
            </p:cNvCxnSpPr>
            <p:nvPr/>
          </p:nvCxnSpPr>
          <p:spPr>
            <a:xfrm flipH="1">
              <a:off x="5727568" y="4481429"/>
              <a:ext cx="1" cy="3987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746BBE86-5C99-4084-9B9D-7924C0B92EF7}"/>
              </a:ext>
            </a:extLst>
          </p:cNvPr>
          <p:cNvSpPr/>
          <p:nvPr/>
        </p:nvSpPr>
        <p:spPr>
          <a:xfrm>
            <a:off x="1434942" y="2160494"/>
            <a:ext cx="456611" cy="434788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D49DB9A-FF1C-4A7E-B7C3-B1DD4442A3CD}"/>
              </a:ext>
            </a:extLst>
          </p:cNvPr>
          <p:cNvSpPr txBox="1"/>
          <p:nvPr/>
        </p:nvSpPr>
        <p:spPr>
          <a:xfrm>
            <a:off x="131404" y="3881564"/>
            <a:ext cx="1467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Sélection</a:t>
            </a:r>
          </a:p>
          <a:p>
            <a:r>
              <a:rPr lang="fr-FR" dirty="0"/>
              <a:t>du </a:t>
            </a:r>
          </a:p>
          <a:p>
            <a:r>
              <a:rPr lang="fr-FR" dirty="0"/>
              <a:t>meilleur modèle</a:t>
            </a:r>
          </a:p>
        </p:txBody>
      </p:sp>
    </p:spTree>
    <p:extLst>
      <p:ext uri="{BB962C8B-B14F-4D97-AF65-F5344CB8AC3E}">
        <p14:creationId xmlns:p14="http://schemas.microsoft.com/office/powerpoint/2010/main" val="69075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856BFC9-EAEF-49BB-AC4C-D0CAC326BECF}"/>
              </a:ext>
            </a:extLst>
          </p:cNvPr>
          <p:cNvSpPr/>
          <p:nvPr/>
        </p:nvSpPr>
        <p:spPr>
          <a:xfrm>
            <a:off x="2136710" y="1073019"/>
            <a:ext cx="5094600" cy="6158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Entrainement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DA53B5-8059-46B9-A98D-241A814B3D01}"/>
              </a:ext>
            </a:extLst>
          </p:cNvPr>
          <p:cNvSpPr/>
          <p:nvPr/>
        </p:nvSpPr>
        <p:spPr>
          <a:xfrm>
            <a:off x="7231310" y="1073019"/>
            <a:ext cx="3321612" cy="6158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Evaluation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07F2F6B-2839-4AD9-87C2-7A7E20AF58A0}"/>
              </a:ext>
            </a:extLst>
          </p:cNvPr>
          <p:cNvCxnSpPr>
            <a:cxnSpLocks/>
          </p:cNvCxnSpPr>
          <p:nvPr/>
        </p:nvCxnSpPr>
        <p:spPr>
          <a:xfrm>
            <a:off x="7231310" y="1879134"/>
            <a:ext cx="0" cy="4723002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07087F16-2E64-4D36-963D-3F275C42BA47}"/>
              </a:ext>
            </a:extLst>
          </p:cNvPr>
          <p:cNvCxnSpPr/>
          <p:nvPr/>
        </p:nvCxnSpPr>
        <p:spPr>
          <a:xfrm>
            <a:off x="2315361" y="1879134"/>
            <a:ext cx="46894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45751C82-E642-4329-B638-D22A4677A1FC}"/>
              </a:ext>
            </a:extLst>
          </p:cNvPr>
          <p:cNvCxnSpPr>
            <a:cxnSpLocks/>
          </p:cNvCxnSpPr>
          <p:nvPr/>
        </p:nvCxnSpPr>
        <p:spPr>
          <a:xfrm>
            <a:off x="7400488" y="1879134"/>
            <a:ext cx="315243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771AB22A-E2F7-42C9-9B1F-984E9B5AEB4C}"/>
              </a:ext>
            </a:extLst>
          </p:cNvPr>
          <p:cNvSpPr txBox="1"/>
          <p:nvPr/>
        </p:nvSpPr>
        <p:spPr>
          <a:xfrm>
            <a:off x="4370664" y="2088859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2/3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DB184B7-0136-4F1D-A301-5EAAB8BE59E1}"/>
              </a:ext>
            </a:extLst>
          </p:cNvPr>
          <p:cNvSpPr txBox="1"/>
          <p:nvPr/>
        </p:nvSpPr>
        <p:spPr>
          <a:xfrm>
            <a:off x="8801450" y="2088859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1/3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BCBE32F-6EC8-4949-8916-7B399ED5569F}"/>
              </a:ext>
            </a:extLst>
          </p:cNvPr>
          <p:cNvSpPr txBox="1"/>
          <p:nvPr/>
        </p:nvSpPr>
        <p:spPr>
          <a:xfrm>
            <a:off x="5826535" y="493963"/>
            <a:ext cx="2130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Sélection aléatoire</a:t>
            </a:r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4536828B-D483-46FA-A10E-85385348C2EB}"/>
              </a:ext>
            </a:extLst>
          </p:cNvPr>
          <p:cNvGrpSpPr/>
          <p:nvPr/>
        </p:nvGrpSpPr>
        <p:grpSpPr>
          <a:xfrm>
            <a:off x="2136710" y="2458191"/>
            <a:ext cx="4749827" cy="3025992"/>
            <a:chOff x="2136710" y="2458191"/>
            <a:chExt cx="4749827" cy="302599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8D90DB-23D6-4421-B9B6-93CDF0138F6F}"/>
                </a:ext>
              </a:extLst>
            </p:cNvPr>
            <p:cNvSpPr/>
            <p:nvPr/>
          </p:nvSpPr>
          <p:spPr>
            <a:xfrm>
              <a:off x="2136710" y="3003885"/>
              <a:ext cx="2158448" cy="61582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entrainement</a:t>
              </a:r>
            </a:p>
          </p:txBody>
        </p:sp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808B09D3-0070-48F0-B729-3F62EE43E0B9}"/>
                </a:ext>
              </a:extLst>
            </p:cNvPr>
            <p:cNvSpPr/>
            <p:nvPr/>
          </p:nvSpPr>
          <p:spPr>
            <a:xfrm>
              <a:off x="2421933" y="3816991"/>
              <a:ext cx="1588002" cy="7130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Modèle </a:t>
              </a:r>
            </a:p>
          </p:txBody>
        </p:sp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FE68CF8A-5758-4264-B208-38322C77A147}"/>
                </a:ext>
              </a:extLst>
            </p:cNvPr>
            <p:cNvCxnSpPr>
              <a:endCxn id="10" idx="0"/>
            </p:cNvCxnSpPr>
            <p:nvPr/>
          </p:nvCxnSpPr>
          <p:spPr>
            <a:xfrm>
              <a:off x="3215934" y="2458191"/>
              <a:ext cx="0" cy="5456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A262EA98-14B9-4822-A22A-4CC906D451B9}"/>
                </a:ext>
              </a:extLst>
            </p:cNvPr>
            <p:cNvCxnSpPr>
              <a:cxnSpLocks/>
              <a:stCxn id="10" idx="2"/>
              <a:endCxn id="3" idx="0"/>
            </p:cNvCxnSpPr>
            <p:nvPr/>
          </p:nvCxnSpPr>
          <p:spPr>
            <a:xfrm>
              <a:off x="3215934" y="3619706"/>
              <a:ext cx="0" cy="1972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1B2BD65-B521-40F1-8856-56C4BA799810}"/>
                </a:ext>
              </a:extLst>
            </p:cNvPr>
            <p:cNvSpPr/>
            <p:nvPr/>
          </p:nvSpPr>
          <p:spPr>
            <a:xfrm>
              <a:off x="4568600" y="3865608"/>
              <a:ext cx="2317937" cy="61582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test</a:t>
              </a:r>
            </a:p>
          </p:txBody>
        </p:sp>
        <p:cxnSp>
          <p:nvCxnSpPr>
            <p:cNvPr id="25" name="Connecteur droit avec flèche 24">
              <a:extLst>
                <a:ext uri="{FF2B5EF4-FFF2-40B4-BE49-F238E27FC236}">
                  <a16:creationId xmlns:a16="http://schemas.microsoft.com/office/drawing/2014/main" id="{060D2811-45C5-46A3-9E69-AD29C2F9BCF8}"/>
                </a:ext>
              </a:extLst>
            </p:cNvPr>
            <p:cNvCxnSpPr>
              <a:stCxn id="3" idx="6"/>
              <a:endCxn id="23" idx="1"/>
            </p:cNvCxnSpPr>
            <p:nvPr/>
          </p:nvCxnSpPr>
          <p:spPr>
            <a:xfrm flipV="1">
              <a:off x="4009935" y="4173519"/>
              <a:ext cx="55866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>
              <a:extLst>
                <a:ext uri="{FF2B5EF4-FFF2-40B4-BE49-F238E27FC236}">
                  <a16:creationId xmlns:a16="http://schemas.microsoft.com/office/drawing/2014/main" id="{75002819-BF0D-4630-ACCF-53B17A1AEEBA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>
              <a:off x="5727568" y="2549013"/>
              <a:ext cx="1" cy="13165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33091E47-AE7E-4F0E-A89B-3BACEA622FC6}"/>
                </a:ext>
              </a:extLst>
            </p:cNvPr>
            <p:cNvSpPr/>
            <p:nvPr/>
          </p:nvSpPr>
          <p:spPr>
            <a:xfrm>
              <a:off x="4801628" y="4880222"/>
              <a:ext cx="1851879" cy="6039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Evaluation</a:t>
              </a:r>
            </a:p>
          </p:txBody>
        </p:sp>
        <p:cxnSp>
          <p:nvCxnSpPr>
            <p:cNvPr id="31" name="Connecteur droit avec flèche 30">
              <a:extLst>
                <a:ext uri="{FF2B5EF4-FFF2-40B4-BE49-F238E27FC236}">
                  <a16:creationId xmlns:a16="http://schemas.microsoft.com/office/drawing/2014/main" id="{E4C5F142-E670-4055-B683-9530DD54F16C}"/>
                </a:ext>
              </a:extLst>
            </p:cNvPr>
            <p:cNvCxnSpPr>
              <a:cxnSpLocks/>
              <a:stCxn id="23" idx="2"/>
              <a:endCxn id="30" idx="0"/>
            </p:cNvCxnSpPr>
            <p:nvPr/>
          </p:nvCxnSpPr>
          <p:spPr>
            <a:xfrm flipH="1">
              <a:off x="5727568" y="4481429"/>
              <a:ext cx="1" cy="3987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30022E09-AE82-4271-BECE-BB79226B2C42}"/>
              </a:ext>
            </a:extLst>
          </p:cNvPr>
          <p:cNvGrpSpPr/>
          <p:nvPr/>
        </p:nvGrpSpPr>
        <p:grpSpPr>
          <a:xfrm>
            <a:off x="2289110" y="2610591"/>
            <a:ext cx="4749827" cy="3025992"/>
            <a:chOff x="2136710" y="2458191"/>
            <a:chExt cx="4749827" cy="302599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C3AB8CE-6E64-4C66-8D60-6342236FAB39}"/>
                </a:ext>
              </a:extLst>
            </p:cNvPr>
            <p:cNvSpPr/>
            <p:nvPr/>
          </p:nvSpPr>
          <p:spPr>
            <a:xfrm>
              <a:off x="2136710" y="3003885"/>
              <a:ext cx="2158448" cy="61582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entrainement</a:t>
              </a:r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0BE0403E-A1A7-456F-8C1F-8B70595D8ADB}"/>
                </a:ext>
              </a:extLst>
            </p:cNvPr>
            <p:cNvSpPr/>
            <p:nvPr/>
          </p:nvSpPr>
          <p:spPr>
            <a:xfrm>
              <a:off x="2421933" y="3816991"/>
              <a:ext cx="1588002" cy="7130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Modèle </a:t>
              </a:r>
            </a:p>
          </p:txBody>
        </p:sp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7BD0D7F2-1806-401A-8491-699C9BBF6344}"/>
                </a:ext>
              </a:extLst>
            </p:cNvPr>
            <p:cNvCxnSpPr>
              <a:endCxn id="22" idx="0"/>
            </p:cNvCxnSpPr>
            <p:nvPr/>
          </p:nvCxnSpPr>
          <p:spPr>
            <a:xfrm>
              <a:off x="3215934" y="2458191"/>
              <a:ext cx="0" cy="5456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>
              <a:extLst>
                <a:ext uri="{FF2B5EF4-FFF2-40B4-BE49-F238E27FC236}">
                  <a16:creationId xmlns:a16="http://schemas.microsoft.com/office/drawing/2014/main" id="{E49830D5-38DA-4C9D-B60E-B986B4AF086C}"/>
                </a:ext>
              </a:extLst>
            </p:cNvPr>
            <p:cNvCxnSpPr>
              <a:cxnSpLocks/>
              <a:stCxn id="22" idx="2"/>
              <a:endCxn id="24" idx="0"/>
            </p:cNvCxnSpPr>
            <p:nvPr/>
          </p:nvCxnSpPr>
          <p:spPr>
            <a:xfrm>
              <a:off x="3215934" y="3619706"/>
              <a:ext cx="0" cy="1972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B50D535-1B0F-4D05-ACDB-D9E05E87021A}"/>
                </a:ext>
              </a:extLst>
            </p:cNvPr>
            <p:cNvSpPr/>
            <p:nvPr/>
          </p:nvSpPr>
          <p:spPr>
            <a:xfrm>
              <a:off x="4568600" y="3865608"/>
              <a:ext cx="2317937" cy="61582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test</a:t>
              </a:r>
            </a:p>
          </p:txBody>
        </p:sp>
        <p:cxnSp>
          <p:nvCxnSpPr>
            <p:cNvPr id="32" name="Connecteur droit avec flèche 31">
              <a:extLst>
                <a:ext uri="{FF2B5EF4-FFF2-40B4-BE49-F238E27FC236}">
                  <a16:creationId xmlns:a16="http://schemas.microsoft.com/office/drawing/2014/main" id="{1999FAB6-157A-4F4B-9C24-1B87311EC3AC}"/>
                </a:ext>
              </a:extLst>
            </p:cNvPr>
            <p:cNvCxnSpPr>
              <a:stCxn id="24" idx="6"/>
              <a:endCxn id="29" idx="1"/>
            </p:cNvCxnSpPr>
            <p:nvPr/>
          </p:nvCxnSpPr>
          <p:spPr>
            <a:xfrm flipV="1">
              <a:off x="4009935" y="4173519"/>
              <a:ext cx="55866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>
              <a:extLst>
                <a:ext uri="{FF2B5EF4-FFF2-40B4-BE49-F238E27FC236}">
                  <a16:creationId xmlns:a16="http://schemas.microsoft.com/office/drawing/2014/main" id="{84AF1E18-61F4-42FA-A9D9-84AF8BE4B13F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>
              <a:off x="5727568" y="2549013"/>
              <a:ext cx="1" cy="13165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B8F12BB6-0B84-4542-B732-4EA1F0F9B447}"/>
                </a:ext>
              </a:extLst>
            </p:cNvPr>
            <p:cNvSpPr/>
            <p:nvPr/>
          </p:nvSpPr>
          <p:spPr>
            <a:xfrm>
              <a:off x="4801628" y="4880222"/>
              <a:ext cx="1851879" cy="6039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Evaluation</a:t>
              </a:r>
            </a:p>
          </p:txBody>
        </p:sp>
        <p:cxnSp>
          <p:nvCxnSpPr>
            <p:cNvPr id="36" name="Connecteur droit avec flèche 35">
              <a:extLst>
                <a:ext uri="{FF2B5EF4-FFF2-40B4-BE49-F238E27FC236}">
                  <a16:creationId xmlns:a16="http://schemas.microsoft.com/office/drawing/2014/main" id="{896ECB05-0AB9-4199-8B40-4A2D464FCE04}"/>
                </a:ext>
              </a:extLst>
            </p:cNvPr>
            <p:cNvCxnSpPr>
              <a:cxnSpLocks/>
              <a:stCxn id="29" idx="2"/>
              <a:endCxn id="35" idx="0"/>
            </p:cNvCxnSpPr>
            <p:nvPr/>
          </p:nvCxnSpPr>
          <p:spPr>
            <a:xfrm flipH="1">
              <a:off x="5727568" y="4481429"/>
              <a:ext cx="1" cy="3987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DA02E254-1AF9-4AA7-8940-F05A5B7EDA3F}"/>
              </a:ext>
            </a:extLst>
          </p:cNvPr>
          <p:cNvGrpSpPr/>
          <p:nvPr/>
        </p:nvGrpSpPr>
        <p:grpSpPr>
          <a:xfrm>
            <a:off x="2441510" y="2762991"/>
            <a:ext cx="4749827" cy="3025992"/>
            <a:chOff x="2136710" y="2458191"/>
            <a:chExt cx="4749827" cy="302599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AB65672-E5BB-41AB-9443-A9F157D90565}"/>
                </a:ext>
              </a:extLst>
            </p:cNvPr>
            <p:cNvSpPr/>
            <p:nvPr/>
          </p:nvSpPr>
          <p:spPr>
            <a:xfrm>
              <a:off x="2136710" y="3003885"/>
              <a:ext cx="2158448" cy="61582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entrainement</a:t>
              </a:r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C686CBAA-6909-40AF-9A6A-65767500F877}"/>
                </a:ext>
              </a:extLst>
            </p:cNvPr>
            <p:cNvSpPr/>
            <p:nvPr/>
          </p:nvSpPr>
          <p:spPr>
            <a:xfrm>
              <a:off x="2421933" y="3816991"/>
              <a:ext cx="1588002" cy="7130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Modèle </a:t>
              </a:r>
            </a:p>
          </p:txBody>
        </p:sp>
        <p:cxnSp>
          <p:nvCxnSpPr>
            <p:cNvPr id="40" name="Connecteur droit avec flèche 39">
              <a:extLst>
                <a:ext uri="{FF2B5EF4-FFF2-40B4-BE49-F238E27FC236}">
                  <a16:creationId xmlns:a16="http://schemas.microsoft.com/office/drawing/2014/main" id="{69A53548-F9BD-4A9F-B81D-ABF1EF25CC73}"/>
                </a:ext>
              </a:extLst>
            </p:cNvPr>
            <p:cNvCxnSpPr>
              <a:endCxn id="38" idx="0"/>
            </p:cNvCxnSpPr>
            <p:nvPr/>
          </p:nvCxnSpPr>
          <p:spPr>
            <a:xfrm>
              <a:off x="3215934" y="2458191"/>
              <a:ext cx="0" cy="5456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avec flèche 40">
              <a:extLst>
                <a:ext uri="{FF2B5EF4-FFF2-40B4-BE49-F238E27FC236}">
                  <a16:creationId xmlns:a16="http://schemas.microsoft.com/office/drawing/2014/main" id="{17586D72-FF7F-43E0-9FFB-64B2703D9A5F}"/>
                </a:ext>
              </a:extLst>
            </p:cNvPr>
            <p:cNvCxnSpPr>
              <a:cxnSpLocks/>
              <a:stCxn id="38" idx="2"/>
              <a:endCxn id="39" idx="0"/>
            </p:cNvCxnSpPr>
            <p:nvPr/>
          </p:nvCxnSpPr>
          <p:spPr>
            <a:xfrm>
              <a:off x="3215934" y="3619706"/>
              <a:ext cx="0" cy="1972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D26CB08-FD0A-4B08-9433-D8E7D8CFABFB}"/>
                </a:ext>
              </a:extLst>
            </p:cNvPr>
            <p:cNvSpPr/>
            <p:nvPr/>
          </p:nvSpPr>
          <p:spPr>
            <a:xfrm>
              <a:off x="4568600" y="3865608"/>
              <a:ext cx="2317937" cy="61582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test</a:t>
              </a:r>
            </a:p>
          </p:txBody>
        </p:sp>
        <p:cxnSp>
          <p:nvCxnSpPr>
            <p:cNvPr id="43" name="Connecteur droit avec flèche 42">
              <a:extLst>
                <a:ext uri="{FF2B5EF4-FFF2-40B4-BE49-F238E27FC236}">
                  <a16:creationId xmlns:a16="http://schemas.microsoft.com/office/drawing/2014/main" id="{26CB7DB4-1E6B-4D27-AE2B-89780A33CECF}"/>
                </a:ext>
              </a:extLst>
            </p:cNvPr>
            <p:cNvCxnSpPr>
              <a:stCxn id="39" idx="6"/>
              <a:endCxn id="42" idx="1"/>
            </p:cNvCxnSpPr>
            <p:nvPr/>
          </p:nvCxnSpPr>
          <p:spPr>
            <a:xfrm flipV="1">
              <a:off x="4009935" y="4173519"/>
              <a:ext cx="55866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>
              <a:extLst>
                <a:ext uri="{FF2B5EF4-FFF2-40B4-BE49-F238E27FC236}">
                  <a16:creationId xmlns:a16="http://schemas.microsoft.com/office/drawing/2014/main" id="{09B21657-40C9-4B48-8561-30B125CDE475}"/>
                </a:ext>
              </a:extLst>
            </p:cNvPr>
            <p:cNvCxnSpPr>
              <a:cxnSpLocks/>
              <a:endCxn id="42" idx="0"/>
            </p:cNvCxnSpPr>
            <p:nvPr/>
          </p:nvCxnSpPr>
          <p:spPr>
            <a:xfrm>
              <a:off x="5727568" y="2549013"/>
              <a:ext cx="1" cy="13165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E6B83B24-10F8-4FEB-BF63-E6A242C27497}"/>
                </a:ext>
              </a:extLst>
            </p:cNvPr>
            <p:cNvSpPr/>
            <p:nvPr/>
          </p:nvSpPr>
          <p:spPr>
            <a:xfrm>
              <a:off x="4801628" y="4880222"/>
              <a:ext cx="1851879" cy="6039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Evaluation</a:t>
              </a:r>
            </a:p>
          </p:txBody>
        </p:sp>
        <p:cxnSp>
          <p:nvCxnSpPr>
            <p:cNvPr id="46" name="Connecteur droit avec flèche 45">
              <a:extLst>
                <a:ext uri="{FF2B5EF4-FFF2-40B4-BE49-F238E27FC236}">
                  <a16:creationId xmlns:a16="http://schemas.microsoft.com/office/drawing/2014/main" id="{30B035D1-E612-42FB-917C-53E7E9517A76}"/>
                </a:ext>
              </a:extLst>
            </p:cNvPr>
            <p:cNvCxnSpPr>
              <a:cxnSpLocks/>
              <a:stCxn id="42" idx="2"/>
              <a:endCxn id="45" idx="0"/>
            </p:cNvCxnSpPr>
            <p:nvPr/>
          </p:nvCxnSpPr>
          <p:spPr>
            <a:xfrm flipH="1">
              <a:off x="5727568" y="4481429"/>
              <a:ext cx="1" cy="3987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4F0CFBC5-33E8-4093-A88D-83402CC4F4D4}"/>
              </a:ext>
            </a:extLst>
          </p:cNvPr>
          <p:cNvGrpSpPr/>
          <p:nvPr/>
        </p:nvGrpSpPr>
        <p:grpSpPr>
          <a:xfrm>
            <a:off x="2593910" y="2915391"/>
            <a:ext cx="4749827" cy="3025992"/>
            <a:chOff x="2136710" y="2458191"/>
            <a:chExt cx="4749827" cy="3025992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098D31A-DE95-4C12-A2F7-0B24AC40DA4E}"/>
                </a:ext>
              </a:extLst>
            </p:cNvPr>
            <p:cNvSpPr/>
            <p:nvPr/>
          </p:nvSpPr>
          <p:spPr>
            <a:xfrm>
              <a:off x="2136710" y="3003885"/>
              <a:ext cx="2158448" cy="61582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entrainement</a:t>
              </a:r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A361A645-F15B-43DF-85BB-0BF8E0BDEA63}"/>
                </a:ext>
              </a:extLst>
            </p:cNvPr>
            <p:cNvSpPr/>
            <p:nvPr/>
          </p:nvSpPr>
          <p:spPr>
            <a:xfrm>
              <a:off x="2421933" y="3816991"/>
              <a:ext cx="1588002" cy="7130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Modèle </a:t>
              </a:r>
            </a:p>
          </p:txBody>
        </p:sp>
        <p:cxnSp>
          <p:nvCxnSpPr>
            <p:cNvPr id="50" name="Connecteur droit avec flèche 49">
              <a:extLst>
                <a:ext uri="{FF2B5EF4-FFF2-40B4-BE49-F238E27FC236}">
                  <a16:creationId xmlns:a16="http://schemas.microsoft.com/office/drawing/2014/main" id="{8411F614-344E-4284-93EB-FC10E64A8AB8}"/>
                </a:ext>
              </a:extLst>
            </p:cNvPr>
            <p:cNvCxnSpPr>
              <a:endCxn id="48" idx="0"/>
            </p:cNvCxnSpPr>
            <p:nvPr/>
          </p:nvCxnSpPr>
          <p:spPr>
            <a:xfrm>
              <a:off x="3215934" y="2458191"/>
              <a:ext cx="0" cy="5456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avec flèche 50">
              <a:extLst>
                <a:ext uri="{FF2B5EF4-FFF2-40B4-BE49-F238E27FC236}">
                  <a16:creationId xmlns:a16="http://schemas.microsoft.com/office/drawing/2014/main" id="{0E8252D0-B3E9-402B-9861-8C86BF62F11B}"/>
                </a:ext>
              </a:extLst>
            </p:cNvPr>
            <p:cNvCxnSpPr>
              <a:cxnSpLocks/>
              <a:stCxn id="48" idx="2"/>
              <a:endCxn id="49" idx="0"/>
            </p:cNvCxnSpPr>
            <p:nvPr/>
          </p:nvCxnSpPr>
          <p:spPr>
            <a:xfrm>
              <a:off x="3215934" y="3619706"/>
              <a:ext cx="0" cy="1972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F4D00E1-5BFD-4979-89EC-6D1D5CB43DAC}"/>
                </a:ext>
              </a:extLst>
            </p:cNvPr>
            <p:cNvSpPr/>
            <p:nvPr/>
          </p:nvSpPr>
          <p:spPr>
            <a:xfrm>
              <a:off x="4568600" y="3865608"/>
              <a:ext cx="2317937" cy="61582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test</a:t>
              </a:r>
            </a:p>
          </p:txBody>
        </p:sp>
        <p:cxnSp>
          <p:nvCxnSpPr>
            <p:cNvPr id="53" name="Connecteur droit avec flèche 52">
              <a:extLst>
                <a:ext uri="{FF2B5EF4-FFF2-40B4-BE49-F238E27FC236}">
                  <a16:creationId xmlns:a16="http://schemas.microsoft.com/office/drawing/2014/main" id="{15F1CAE4-4955-469B-A977-613B5F5538D9}"/>
                </a:ext>
              </a:extLst>
            </p:cNvPr>
            <p:cNvCxnSpPr>
              <a:stCxn id="49" idx="6"/>
              <a:endCxn id="52" idx="1"/>
            </p:cNvCxnSpPr>
            <p:nvPr/>
          </p:nvCxnSpPr>
          <p:spPr>
            <a:xfrm flipV="1">
              <a:off x="4009935" y="4173519"/>
              <a:ext cx="55866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B804B436-E306-4C19-97F2-DFB5CF35E99F}"/>
                </a:ext>
              </a:extLst>
            </p:cNvPr>
            <p:cNvCxnSpPr>
              <a:cxnSpLocks/>
              <a:endCxn id="52" idx="0"/>
            </p:cNvCxnSpPr>
            <p:nvPr/>
          </p:nvCxnSpPr>
          <p:spPr>
            <a:xfrm>
              <a:off x="5727568" y="2549013"/>
              <a:ext cx="1" cy="13165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015D6B5B-6811-413E-AEC1-FEB7F01582B9}"/>
                </a:ext>
              </a:extLst>
            </p:cNvPr>
            <p:cNvSpPr/>
            <p:nvPr/>
          </p:nvSpPr>
          <p:spPr>
            <a:xfrm>
              <a:off x="4801628" y="4880222"/>
              <a:ext cx="1851879" cy="6039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Evaluation</a:t>
              </a:r>
            </a:p>
          </p:txBody>
        </p:sp>
        <p:cxnSp>
          <p:nvCxnSpPr>
            <p:cNvPr id="56" name="Connecteur droit avec flèche 55">
              <a:extLst>
                <a:ext uri="{FF2B5EF4-FFF2-40B4-BE49-F238E27FC236}">
                  <a16:creationId xmlns:a16="http://schemas.microsoft.com/office/drawing/2014/main" id="{2505FBD8-FBD2-416C-8D34-90F5F4403984}"/>
                </a:ext>
              </a:extLst>
            </p:cNvPr>
            <p:cNvCxnSpPr>
              <a:cxnSpLocks/>
              <a:stCxn id="52" idx="2"/>
              <a:endCxn id="55" idx="0"/>
            </p:cNvCxnSpPr>
            <p:nvPr/>
          </p:nvCxnSpPr>
          <p:spPr>
            <a:xfrm flipH="1">
              <a:off x="5727568" y="4481429"/>
              <a:ext cx="1" cy="3987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84473B49-9CF9-4AA7-87D5-9159932C2A5B}"/>
              </a:ext>
            </a:extLst>
          </p:cNvPr>
          <p:cNvGrpSpPr/>
          <p:nvPr/>
        </p:nvGrpSpPr>
        <p:grpSpPr>
          <a:xfrm>
            <a:off x="2746310" y="3067791"/>
            <a:ext cx="4749827" cy="3025992"/>
            <a:chOff x="2136710" y="2458191"/>
            <a:chExt cx="4749827" cy="3025992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DE7F622-25BD-4EE7-A22C-53556A0FE249}"/>
                </a:ext>
              </a:extLst>
            </p:cNvPr>
            <p:cNvSpPr/>
            <p:nvPr/>
          </p:nvSpPr>
          <p:spPr>
            <a:xfrm>
              <a:off x="2136710" y="3003885"/>
              <a:ext cx="2158448" cy="61582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entrainement</a:t>
              </a:r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61F61628-0875-458F-ADE0-94888433BAFE}"/>
                </a:ext>
              </a:extLst>
            </p:cNvPr>
            <p:cNvSpPr/>
            <p:nvPr/>
          </p:nvSpPr>
          <p:spPr>
            <a:xfrm>
              <a:off x="2421933" y="3816991"/>
              <a:ext cx="1588002" cy="7130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Modèle </a:t>
              </a:r>
            </a:p>
          </p:txBody>
        </p:sp>
        <p:cxnSp>
          <p:nvCxnSpPr>
            <p:cNvPr id="60" name="Connecteur droit avec flèche 59">
              <a:extLst>
                <a:ext uri="{FF2B5EF4-FFF2-40B4-BE49-F238E27FC236}">
                  <a16:creationId xmlns:a16="http://schemas.microsoft.com/office/drawing/2014/main" id="{12E01C3D-BF25-4AD1-BAD4-CCBD4A4F0496}"/>
                </a:ext>
              </a:extLst>
            </p:cNvPr>
            <p:cNvCxnSpPr>
              <a:endCxn id="58" idx="0"/>
            </p:cNvCxnSpPr>
            <p:nvPr/>
          </p:nvCxnSpPr>
          <p:spPr>
            <a:xfrm>
              <a:off x="3215934" y="2458191"/>
              <a:ext cx="0" cy="5456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avec flèche 60">
              <a:extLst>
                <a:ext uri="{FF2B5EF4-FFF2-40B4-BE49-F238E27FC236}">
                  <a16:creationId xmlns:a16="http://schemas.microsoft.com/office/drawing/2014/main" id="{957BD596-5C1B-4EDB-A750-32B5B80E5193}"/>
                </a:ext>
              </a:extLst>
            </p:cNvPr>
            <p:cNvCxnSpPr>
              <a:cxnSpLocks/>
              <a:stCxn id="58" idx="2"/>
              <a:endCxn id="59" idx="0"/>
            </p:cNvCxnSpPr>
            <p:nvPr/>
          </p:nvCxnSpPr>
          <p:spPr>
            <a:xfrm>
              <a:off x="3215934" y="3619706"/>
              <a:ext cx="0" cy="1972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ACCA86D-663E-44CE-95FE-7A8BDED459C1}"/>
                </a:ext>
              </a:extLst>
            </p:cNvPr>
            <p:cNvSpPr/>
            <p:nvPr/>
          </p:nvSpPr>
          <p:spPr>
            <a:xfrm>
              <a:off x="4568600" y="3865608"/>
              <a:ext cx="2317937" cy="61582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test</a:t>
              </a:r>
            </a:p>
          </p:txBody>
        </p:sp>
        <p:cxnSp>
          <p:nvCxnSpPr>
            <p:cNvPr id="63" name="Connecteur droit avec flèche 62">
              <a:extLst>
                <a:ext uri="{FF2B5EF4-FFF2-40B4-BE49-F238E27FC236}">
                  <a16:creationId xmlns:a16="http://schemas.microsoft.com/office/drawing/2014/main" id="{FF98FA51-01E8-4820-A9A8-161FF785C5B7}"/>
                </a:ext>
              </a:extLst>
            </p:cNvPr>
            <p:cNvCxnSpPr>
              <a:stCxn id="59" idx="6"/>
              <a:endCxn id="62" idx="1"/>
            </p:cNvCxnSpPr>
            <p:nvPr/>
          </p:nvCxnSpPr>
          <p:spPr>
            <a:xfrm flipV="1">
              <a:off x="4009935" y="4173519"/>
              <a:ext cx="55866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4" name="Connecteur droit avec flèche 63">
              <a:extLst>
                <a:ext uri="{FF2B5EF4-FFF2-40B4-BE49-F238E27FC236}">
                  <a16:creationId xmlns:a16="http://schemas.microsoft.com/office/drawing/2014/main" id="{CC52E3AC-E725-4440-93AC-2FA86B269E07}"/>
                </a:ext>
              </a:extLst>
            </p:cNvPr>
            <p:cNvCxnSpPr>
              <a:cxnSpLocks/>
              <a:endCxn id="62" idx="0"/>
            </p:cNvCxnSpPr>
            <p:nvPr/>
          </p:nvCxnSpPr>
          <p:spPr>
            <a:xfrm>
              <a:off x="5727568" y="2549013"/>
              <a:ext cx="1" cy="13165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6066512F-9D4B-40B2-A6A4-73B4AC739BA0}"/>
                </a:ext>
              </a:extLst>
            </p:cNvPr>
            <p:cNvSpPr/>
            <p:nvPr/>
          </p:nvSpPr>
          <p:spPr>
            <a:xfrm>
              <a:off x="4801628" y="4880222"/>
              <a:ext cx="1851879" cy="6039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Evaluation</a:t>
              </a:r>
            </a:p>
          </p:txBody>
        </p:sp>
        <p:cxnSp>
          <p:nvCxnSpPr>
            <p:cNvPr id="66" name="Connecteur droit avec flèche 65">
              <a:extLst>
                <a:ext uri="{FF2B5EF4-FFF2-40B4-BE49-F238E27FC236}">
                  <a16:creationId xmlns:a16="http://schemas.microsoft.com/office/drawing/2014/main" id="{676A340C-423F-4A1C-84B0-C4C7874B3CDD}"/>
                </a:ext>
              </a:extLst>
            </p:cNvPr>
            <p:cNvCxnSpPr>
              <a:cxnSpLocks/>
              <a:stCxn id="62" idx="2"/>
              <a:endCxn id="65" idx="0"/>
            </p:cNvCxnSpPr>
            <p:nvPr/>
          </p:nvCxnSpPr>
          <p:spPr>
            <a:xfrm flipH="1">
              <a:off x="5727568" y="4481429"/>
              <a:ext cx="1" cy="3987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024B19FC-AD2A-4559-88F1-AFA8CE345001}"/>
              </a:ext>
            </a:extLst>
          </p:cNvPr>
          <p:cNvGrpSpPr/>
          <p:nvPr/>
        </p:nvGrpSpPr>
        <p:grpSpPr>
          <a:xfrm>
            <a:off x="2898710" y="3220191"/>
            <a:ext cx="4749827" cy="3025992"/>
            <a:chOff x="2136710" y="2458191"/>
            <a:chExt cx="4749827" cy="3025992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FBB056C-A9B4-42B6-BCFA-F072C3A8948F}"/>
                </a:ext>
              </a:extLst>
            </p:cNvPr>
            <p:cNvSpPr/>
            <p:nvPr/>
          </p:nvSpPr>
          <p:spPr>
            <a:xfrm>
              <a:off x="2136710" y="3003885"/>
              <a:ext cx="2158448" cy="61582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entrainement</a:t>
              </a:r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48E58E74-BC7B-464E-98CA-0ECC106F9246}"/>
                </a:ext>
              </a:extLst>
            </p:cNvPr>
            <p:cNvSpPr/>
            <p:nvPr/>
          </p:nvSpPr>
          <p:spPr>
            <a:xfrm>
              <a:off x="2421933" y="3816991"/>
              <a:ext cx="1588002" cy="7130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Modèle </a:t>
              </a:r>
            </a:p>
          </p:txBody>
        </p:sp>
        <p:cxnSp>
          <p:nvCxnSpPr>
            <p:cNvPr id="70" name="Connecteur droit avec flèche 69">
              <a:extLst>
                <a:ext uri="{FF2B5EF4-FFF2-40B4-BE49-F238E27FC236}">
                  <a16:creationId xmlns:a16="http://schemas.microsoft.com/office/drawing/2014/main" id="{E97270D5-0F2E-4D2E-BC4E-813E8D0DA484}"/>
                </a:ext>
              </a:extLst>
            </p:cNvPr>
            <p:cNvCxnSpPr>
              <a:endCxn id="68" idx="0"/>
            </p:cNvCxnSpPr>
            <p:nvPr/>
          </p:nvCxnSpPr>
          <p:spPr>
            <a:xfrm>
              <a:off x="3215934" y="2458191"/>
              <a:ext cx="0" cy="5456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avec flèche 70">
              <a:extLst>
                <a:ext uri="{FF2B5EF4-FFF2-40B4-BE49-F238E27FC236}">
                  <a16:creationId xmlns:a16="http://schemas.microsoft.com/office/drawing/2014/main" id="{0521F0EC-F02F-4134-A2BE-C15F95F40537}"/>
                </a:ext>
              </a:extLst>
            </p:cNvPr>
            <p:cNvCxnSpPr>
              <a:cxnSpLocks/>
              <a:stCxn id="68" idx="2"/>
              <a:endCxn id="69" idx="0"/>
            </p:cNvCxnSpPr>
            <p:nvPr/>
          </p:nvCxnSpPr>
          <p:spPr>
            <a:xfrm>
              <a:off x="3215934" y="3619706"/>
              <a:ext cx="0" cy="1972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DD8B269-DC5D-42C1-BB11-0656ADFF58FB}"/>
                </a:ext>
              </a:extLst>
            </p:cNvPr>
            <p:cNvSpPr/>
            <p:nvPr/>
          </p:nvSpPr>
          <p:spPr>
            <a:xfrm>
              <a:off x="4568600" y="3865608"/>
              <a:ext cx="2317937" cy="61582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test</a:t>
              </a:r>
            </a:p>
          </p:txBody>
        </p:sp>
        <p:cxnSp>
          <p:nvCxnSpPr>
            <p:cNvPr id="73" name="Connecteur droit avec flèche 72">
              <a:extLst>
                <a:ext uri="{FF2B5EF4-FFF2-40B4-BE49-F238E27FC236}">
                  <a16:creationId xmlns:a16="http://schemas.microsoft.com/office/drawing/2014/main" id="{8F8B65A2-7932-41E0-BC15-A613B6A8BC89}"/>
                </a:ext>
              </a:extLst>
            </p:cNvPr>
            <p:cNvCxnSpPr>
              <a:stCxn id="69" idx="6"/>
              <a:endCxn id="72" idx="1"/>
            </p:cNvCxnSpPr>
            <p:nvPr/>
          </p:nvCxnSpPr>
          <p:spPr>
            <a:xfrm flipV="1">
              <a:off x="4009935" y="4173519"/>
              <a:ext cx="55866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4" name="Connecteur droit avec flèche 73">
              <a:extLst>
                <a:ext uri="{FF2B5EF4-FFF2-40B4-BE49-F238E27FC236}">
                  <a16:creationId xmlns:a16="http://schemas.microsoft.com/office/drawing/2014/main" id="{AB48DF4C-099F-40EC-ADAA-3AEA63AF598D}"/>
                </a:ext>
              </a:extLst>
            </p:cNvPr>
            <p:cNvCxnSpPr>
              <a:cxnSpLocks/>
              <a:endCxn id="72" idx="0"/>
            </p:cNvCxnSpPr>
            <p:nvPr/>
          </p:nvCxnSpPr>
          <p:spPr>
            <a:xfrm>
              <a:off x="5727568" y="2549013"/>
              <a:ext cx="1" cy="13165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EE6E7D42-6BC9-4C4F-A76F-1B2012657C54}"/>
                </a:ext>
              </a:extLst>
            </p:cNvPr>
            <p:cNvSpPr/>
            <p:nvPr/>
          </p:nvSpPr>
          <p:spPr>
            <a:xfrm>
              <a:off x="4801628" y="4880222"/>
              <a:ext cx="1851879" cy="6039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Evaluation</a:t>
              </a:r>
            </a:p>
          </p:txBody>
        </p:sp>
        <p:cxnSp>
          <p:nvCxnSpPr>
            <p:cNvPr id="76" name="Connecteur droit avec flèche 75">
              <a:extLst>
                <a:ext uri="{FF2B5EF4-FFF2-40B4-BE49-F238E27FC236}">
                  <a16:creationId xmlns:a16="http://schemas.microsoft.com/office/drawing/2014/main" id="{6D5CE40F-16ED-4991-831B-FCD695B0A55E}"/>
                </a:ext>
              </a:extLst>
            </p:cNvPr>
            <p:cNvCxnSpPr>
              <a:cxnSpLocks/>
              <a:stCxn id="72" idx="2"/>
              <a:endCxn id="75" idx="0"/>
            </p:cNvCxnSpPr>
            <p:nvPr/>
          </p:nvCxnSpPr>
          <p:spPr>
            <a:xfrm flipH="1">
              <a:off x="5727568" y="4481429"/>
              <a:ext cx="1" cy="3987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746BBE86-5C99-4084-9B9D-7924C0B92EF7}"/>
              </a:ext>
            </a:extLst>
          </p:cNvPr>
          <p:cNvSpPr/>
          <p:nvPr/>
        </p:nvSpPr>
        <p:spPr>
          <a:xfrm>
            <a:off x="1434942" y="2160494"/>
            <a:ext cx="456611" cy="434788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D49DB9A-FF1C-4A7E-B7C3-B1DD4442A3CD}"/>
              </a:ext>
            </a:extLst>
          </p:cNvPr>
          <p:cNvSpPr txBox="1"/>
          <p:nvPr/>
        </p:nvSpPr>
        <p:spPr>
          <a:xfrm>
            <a:off x="131404" y="3881564"/>
            <a:ext cx="1467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Sélection</a:t>
            </a:r>
          </a:p>
          <a:p>
            <a:r>
              <a:rPr lang="fr-FR" dirty="0"/>
              <a:t>du </a:t>
            </a:r>
          </a:p>
          <a:p>
            <a:r>
              <a:rPr lang="fr-FR" dirty="0"/>
              <a:t>meilleur modèle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D4415069-A553-478B-844B-B55F5ACEBB9F}"/>
              </a:ext>
            </a:extLst>
          </p:cNvPr>
          <p:cNvSpPr/>
          <p:nvPr/>
        </p:nvSpPr>
        <p:spPr>
          <a:xfrm>
            <a:off x="8166548" y="2925064"/>
            <a:ext cx="2735364" cy="1073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Meilleur modèle</a:t>
            </a:r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DE397653-E2DB-4F18-969C-6D957D2893EB}"/>
              </a:ext>
            </a:extLst>
          </p:cNvPr>
          <p:cNvSpPr/>
          <p:nvPr/>
        </p:nvSpPr>
        <p:spPr>
          <a:xfrm>
            <a:off x="7062133" y="3220191"/>
            <a:ext cx="719865" cy="391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90ED3843-18CD-45A7-9EE0-B9F81F5244AE}"/>
              </a:ext>
            </a:extLst>
          </p:cNvPr>
          <p:cNvSpPr/>
          <p:nvPr/>
        </p:nvSpPr>
        <p:spPr>
          <a:xfrm>
            <a:off x="8011108" y="4522332"/>
            <a:ext cx="3046241" cy="110652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Evaluation Finale</a:t>
            </a:r>
          </a:p>
        </p:txBody>
      </p:sp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CC3E27B9-6096-463F-9F15-8720450C0D5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9534229" y="2561893"/>
            <a:ext cx="1" cy="363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FBB87860-26B7-448D-858F-F5366171BCF9}"/>
              </a:ext>
            </a:extLst>
          </p:cNvPr>
          <p:cNvCxnSpPr>
            <a:cxnSpLocks/>
            <a:stCxn id="12" idx="4"/>
            <a:endCxn id="19" idx="0"/>
          </p:cNvCxnSpPr>
          <p:nvPr/>
        </p:nvCxnSpPr>
        <p:spPr>
          <a:xfrm flipH="1">
            <a:off x="9534229" y="3998079"/>
            <a:ext cx="1" cy="524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5120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4FF9B7-F78F-4E06-BE6F-235534B92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Machine Learning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E42E56-AB6B-42CD-8A81-D337CFAFB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Système permettant d’apprendre à </a:t>
            </a:r>
            <a:r>
              <a:rPr lang="fr-FR" b="1" dirty="0"/>
              <a:t>partir des données </a:t>
            </a:r>
            <a:r>
              <a:rPr lang="fr-FR" dirty="0"/>
              <a:t>non à l'aide d'une </a:t>
            </a:r>
            <a:r>
              <a:rPr lang="fr-FR" b="1" dirty="0"/>
              <a:t>programmation explicite</a:t>
            </a:r>
            <a:r>
              <a:rPr lang="fr-FR" dirty="0"/>
              <a:t>. </a:t>
            </a:r>
          </a:p>
          <a:p>
            <a:endParaRPr lang="fr-FR" dirty="0"/>
          </a:p>
          <a:p>
            <a:r>
              <a:rPr lang="fr-FR" dirty="0"/>
              <a:t>Se base sur </a:t>
            </a:r>
            <a:r>
              <a:rPr lang="fr-FR" b="1" dirty="0"/>
              <a:t>des observations passées, </a:t>
            </a:r>
            <a:r>
              <a:rPr lang="fr-FR" dirty="0"/>
              <a:t>apprend par </a:t>
            </a:r>
            <a:r>
              <a:rPr lang="fr-FR" b="1" dirty="0"/>
              <a:t>expériences</a:t>
            </a:r>
          </a:p>
          <a:p>
            <a:endParaRPr lang="fr-FR" b="1" dirty="0"/>
          </a:p>
          <a:p>
            <a:r>
              <a:rPr lang="fr-FR" dirty="0"/>
              <a:t>Exemple : </a:t>
            </a:r>
          </a:p>
          <a:p>
            <a:pPr lvl="1"/>
            <a:r>
              <a:rPr lang="fr-FR" dirty="0"/>
              <a:t>Traduction automatique</a:t>
            </a:r>
          </a:p>
          <a:p>
            <a:pPr lvl="1"/>
            <a:r>
              <a:rPr lang="fr-FR" dirty="0"/>
              <a:t>Reconnaissance vocale…</a:t>
            </a:r>
          </a:p>
        </p:txBody>
      </p:sp>
    </p:spTree>
    <p:extLst>
      <p:ext uri="{BB962C8B-B14F-4D97-AF65-F5344CB8AC3E}">
        <p14:creationId xmlns:p14="http://schemas.microsoft.com/office/powerpoint/2010/main" val="33253924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986519-C835-417F-B853-5445CD907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fr-FR" dirty="0">
                <a:effectLst/>
                <a:latin typeface="Arial" panose="020B0604020202020204" pitchFamily="34" charset="0"/>
              </a:rPr>
              <a:t>Validation simple, itérative avec brassage des données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C253913-4433-4CED-9CD8-F5F1DC79E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906C56F-48BD-4424-B2DB-EDB7F831A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81" y="1753394"/>
            <a:ext cx="1170622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58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70123A-1E34-48D5-BBBC-FEBA6B71A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Validation croisée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63560B-987A-448B-9ECA-C432A7370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CC49494-786F-4F2B-9554-A947891D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48" y="1500188"/>
            <a:ext cx="11534775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14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C000EC-74C0-49CA-A758-922D7E34E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Cross-validation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B44A9FF-E1BE-4475-A061-DF3CAC4F8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7337" y="2110581"/>
            <a:ext cx="9077325" cy="3781425"/>
          </a:xfrm>
        </p:spPr>
      </p:pic>
    </p:spTree>
    <p:extLst>
      <p:ext uri="{BB962C8B-B14F-4D97-AF65-F5344CB8AC3E}">
        <p14:creationId xmlns:p14="http://schemas.microsoft.com/office/powerpoint/2010/main" val="7053813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9737AD-B35A-4866-9E6E-AEBC7F96C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Cross validation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B71A42-8401-4D6F-987F-07589C4D9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361207-A801-480D-B52E-6B3F577A8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856" y="1824318"/>
            <a:ext cx="8396287" cy="378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812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2AF5D721-7619-4575-B048-7AD76D50F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290415"/>
            <a:ext cx="11868150" cy="50292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890F966-2022-4B6A-BDD3-70539DF9D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fr-FR" dirty="0">
                <a:effectLst/>
                <a:latin typeface="Arial" panose="020B0604020202020204" pitchFamily="34" charset="0"/>
              </a:rPr>
              <a:t>Validation croisée, itérative avec brassage des données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5271087-9A3C-458E-AB4B-62699FD0996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933829A-B20D-4644-B501-157B81B3FF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671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B51424-93DD-44D2-A81A-BF565759B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2" cy="1065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Concepts</a:t>
            </a:r>
          </a:p>
        </p:txBody>
      </p:sp>
      <p:pic>
        <p:nvPicPr>
          <p:cNvPr id="1028" name="Picture 4" descr="One perspective on the intersection of statistical modelling (blue) and machine-learning (green) goals. The figure highlights that while the processes differ the overarching goals are often the same.">
            <a:extLst>
              <a:ext uri="{FF2B5EF4-FFF2-40B4-BE49-F238E27FC236}">
                <a16:creationId xmlns:a16="http://schemas.microsoft.com/office/drawing/2014/main" id="{FE9AB6B1-8BE9-470E-8ED5-7161593ACB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6448" y="2238072"/>
            <a:ext cx="8379103" cy="402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263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9E7EF9-000C-4A74-9342-7428D9929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0001"/>
            <a:ext cx="11075080" cy="1809500"/>
          </a:xfrm>
        </p:spPr>
        <p:txBody>
          <a:bodyPr anchor="t">
            <a:normAutofit/>
          </a:bodyPr>
          <a:lstStyle/>
          <a:p>
            <a:r>
              <a:rPr lang="fr-FR" dirty="0"/>
              <a:t>Concepts</a:t>
            </a: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B5667535-384A-489F-8B94-D089DB6DE2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838048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969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9E7EF9-000C-4A74-9342-7428D9929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0001"/>
            <a:ext cx="11075080" cy="1809500"/>
          </a:xfrm>
        </p:spPr>
        <p:txBody>
          <a:bodyPr anchor="t">
            <a:normAutofit/>
          </a:bodyPr>
          <a:lstStyle/>
          <a:p>
            <a:r>
              <a:rPr lang="fr-FR" dirty="0"/>
              <a:t>Concepts</a:t>
            </a: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B5667535-384A-489F-8B94-D089DB6DE2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464585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igne de multiplication 2">
            <a:extLst>
              <a:ext uri="{FF2B5EF4-FFF2-40B4-BE49-F238E27FC236}">
                <a16:creationId xmlns:a16="http://schemas.microsoft.com/office/drawing/2014/main" id="{B3A5CE19-DEE6-42B4-B0A0-075ECBDA0113}"/>
              </a:ext>
            </a:extLst>
          </p:cNvPr>
          <p:cNvSpPr/>
          <p:nvPr/>
        </p:nvSpPr>
        <p:spPr>
          <a:xfrm>
            <a:off x="1107347" y="3645993"/>
            <a:ext cx="1392572" cy="1661020"/>
          </a:xfrm>
          <a:prstGeom prst="mathMultiply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Signe de multiplication 22">
            <a:extLst>
              <a:ext uri="{FF2B5EF4-FFF2-40B4-BE49-F238E27FC236}">
                <a16:creationId xmlns:a16="http://schemas.microsoft.com/office/drawing/2014/main" id="{D3FBE818-7E99-4710-8270-43EF8B224715}"/>
              </a:ext>
            </a:extLst>
          </p:cNvPr>
          <p:cNvSpPr/>
          <p:nvPr/>
        </p:nvSpPr>
        <p:spPr>
          <a:xfrm>
            <a:off x="3860334" y="3645993"/>
            <a:ext cx="1392572" cy="1661020"/>
          </a:xfrm>
          <a:prstGeom prst="mathMultiply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0194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1F30F4-6D50-4727-BD82-FF0C99748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F2C497-429B-4CF0-8A45-1889B8961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3069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FB835-9985-4C2E-B0EE-02A9A5F10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DE6C6BC-F6E3-444B-AF6C-2389C54F3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177" y="540000"/>
            <a:ext cx="8381645" cy="5995454"/>
          </a:xfrm>
        </p:spPr>
      </p:pic>
    </p:spTree>
    <p:extLst>
      <p:ext uri="{BB962C8B-B14F-4D97-AF65-F5344CB8AC3E}">
        <p14:creationId xmlns:p14="http://schemas.microsoft.com/office/powerpoint/2010/main" val="61275037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5AB8A9DD26674D9E194F155E65A7AA" ma:contentTypeVersion="4" ma:contentTypeDescription="Crée un document." ma:contentTypeScope="" ma:versionID="76c77233e17be6a8c42260dbeb134127">
  <xsd:schema xmlns:xsd="http://www.w3.org/2001/XMLSchema" xmlns:xs="http://www.w3.org/2001/XMLSchema" xmlns:p="http://schemas.microsoft.com/office/2006/metadata/properties" xmlns:ns3="e1f1a529-2215-4aab-bb27-b3a69f90f778" targetNamespace="http://schemas.microsoft.com/office/2006/metadata/properties" ma:root="true" ma:fieldsID="eb12cd8abb248e97edf637bc2a072625" ns3:_="">
    <xsd:import namespace="e1f1a529-2215-4aab-bb27-b3a69f90f77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f1a529-2215-4aab-bb27-b3a69f90f7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C36BFDA-A66C-499B-A0FA-06E5A39467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f1a529-2215-4aab-bb27-b3a69f90f7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5340C69-57DD-4D09-97F1-72EA7ACFCCBC}">
  <ds:schemaRefs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purl.org/dc/terms/"/>
    <ds:schemaRef ds:uri="http://purl.org/dc/elements/1.1/"/>
    <ds:schemaRef ds:uri="http://schemas.openxmlformats.org/package/2006/metadata/core-properties"/>
    <ds:schemaRef ds:uri="e1f1a529-2215-4aab-bb27-b3a69f90f778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D8BB91F-78C0-43BD-B7F7-DFF92ABDF88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2950</TotalTime>
  <Words>665</Words>
  <Application>Microsoft Office PowerPoint</Application>
  <PresentationFormat>Grand écran</PresentationFormat>
  <Paragraphs>264</Paragraphs>
  <Slides>44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Thème Office</vt:lpstr>
      <vt:lpstr>Techniques prédictives Apprentissage machine</vt:lpstr>
      <vt:lpstr>Présentation PowerPoint</vt:lpstr>
      <vt:lpstr>Présentation PowerPoint</vt:lpstr>
      <vt:lpstr>Machine Learning</vt:lpstr>
      <vt:lpstr>Concepts</vt:lpstr>
      <vt:lpstr>Concepts</vt:lpstr>
      <vt:lpstr>Concepts</vt:lpstr>
      <vt:lpstr>Présentation PowerPoint</vt:lpstr>
      <vt:lpstr>Présentation PowerPoint</vt:lpstr>
      <vt:lpstr>Présentation PowerPoint</vt:lpstr>
      <vt:lpstr>Apprentissage supervisé</vt:lpstr>
      <vt:lpstr>Apprentissage supervisé</vt:lpstr>
      <vt:lpstr>Apprentissage non supervisé</vt:lpstr>
      <vt:lpstr>Apprentissage </vt:lpstr>
      <vt:lpstr>Apprentissage </vt:lpstr>
      <vt:lpstr>Evaluation d’un modèle</vt:lpstr>
      <vt:lpstr>Algorithme de prédiction de variable quantitative</vt:lpstr>
      <vt:lpstr>Exemple de la régression linéaire</vt:lpstr>
      <vt:lpstr>Algorithme de classification binaire </vt:lpstr>
      <vt:lpstr>Sensibilité</vt:lpstr>
      <vt:lpstr>Matrice de confusion</vt:lpstr>
      <vt:lpstr>Matrice de confusion</vt:lpstr>
      <vt:lpstr>Matrice de confusion</vt:lpstr>
      <vt:lpstr>Matrice de confusion</vt:lpstr>
      <vt:lpstr>Classification binaire</vt:lpstr>
      <vt:lpstr>Courbe ROC</vt:lpstr>
      <vt:lpstr>Courbe ROC</vt:lpstr>
      <vt:lpstr>Courbe ROC</vt:lpstr>
      <vt:lpstr>Le machine Learning en pratique</vt:lpstr>
      <vt:lpstr>Méthodes d’apprentissage</vt:lpstr>
      <vt:lpstr>Sur et sous apprentissage</vt:lpstr>
      <vt:lpstr>Entrainement et validation</vt:lpstr>
      <vt:lpstr>Présentation PowerPoint</vt:lpstr>
      <vt:lpstr>Présentation PowerPoint</vt:lpstr>
      <vt:lpstr>Validation simple</vt:lpstr>
      <vt:lpstr>Présentation PowerPoint</vt:lpstr>
      <vt:lpstr>Présentation PowerPoint</vt:lpstr>
      <vt:lpstr>Présentation PowerPoint</vt:lpstr>
      <vt:lpstr>Présentation PowerPoint</vt:lpstr>
      <vt:lpstr>Validation simple, itérative avec brassage des données</vt:lpstr>
      <vt:lpstr>Validation croisée</vt:lpstr>
      <vt:lpstr>Cross-validation</vt:lpstr>
      <vt:lpstr>Cross validation</vt:lpstr>
      <vt:lpstr>Validation croisée, itérative avec brassage des données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Techniques prédictives Apprentissage machine</dc:title>
  <dc:creator>thibaut fabacher</dc:creator>
  <cp:lastModifiedBy>thibaut fabacher</cp:lastModifiedBy>
  <cp:revision>5</cp:revision>
  <dcterms:created xsi:type="dcterms:W3CDTF">2021-04-15T12:54:57Z</dcterms:created>
  <dcterms:modified xsi:type="dcterms:W3CDTF">2022-01-18T13:44:06Z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0x0101002E5AB8A9DD26674D9E194F155E65A7AA</vt:lpwstr>
  </property>
</Properties>
</file>